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</p:sldMasterIdLst>
  <p:notesMasterIdLst>
    <p:notesMasterId r:id="rId19"/>
  </p:notesMasterIdLst>
  <p:sldIdLst>
    <p:sldId id="256" r:id="rId5"/>
    <p:sldId id="1908" r:id="rId6"/>
    <p:sldId id="1890" r:id="rId7"/>
    <p:sldId id="1997" r:id="rId8"/>
    <p:sldId id="1998" r:id="rId9"/>
    <p:sldId id="1923" r:id="rId10"/>
    <p:sldId id="1956" r:id="rId11"/>
    <p:sldId id="2007" r:id="rId12"/>
    <p:sldId id="2006" r:id="rId13"/>
    <p:sldId id="1886" r:id="rId14"/>
    <p:sldId id="2002" r:id="rId15"/>
    <p:sldId id="1996" r:id="rId16"/>
    <p:sldId id="1893" r:id="rId17"/>
    <p:sldId id="1906" r:id="rId18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1" autoAdjust="0"/>
    <p:restoredTop sz="88837" autoAdjust="0"/>
  </p:normalViewPr>
  <p:slideViewPr>
    <p:cSldViewPr snapToGrid="0">
      <p:cViewPr varScale="1">
        <p:scale>
          <a:sx n="71" d="100"/>
          <a:sy n="71" d="100"/>
        </p:scale>
        <p:origin x="119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0A7161-E78A-4D5B-A123-89F9E9EE801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179F4-9C63-4541-9536-1B3BD9DA54B8}">
      <dgm:prSet custT="1"/>
      <dgm:spPr/>
      <dgm:t>
        <a:bodyPr/>
        <a:lstStyle/>
        <a:p>
          <a:r>
            <a:rPr lang="en-US" sz="2000" baseline="0" dirty="0"/>
            <a:t>Introductions and Project Background</a:t>
          </a:r>
          <a:endParaRPr lang="en-US" sz="2000" dirty="0"/>
        </a:p>
      </dgm:t>
    </dgm:pt>
    <dgm:pt modelId="{5C5BB930-F190-4B26-A03F-9F55DCEFAE89}" type="parTrans" cxnId="{30DF2869-AC8D-4A5E-909F-FB4293200A1A}">
      <dgm:prSet/>
      <dgm:spPr/>
      <dgm:t>
        <a:bodyPr/>
        <a:lstStyle/>
        <a:p>
          <a:endParaRPr lang="en-US"/>
        </a:p>
      </dgm:t>
    </dgm:pt>
    <dgm:pt modelId="{56E679BA-8073-4E41-880F-E9DE7F3D73F6}" type="sibTrans" cxnId="{30DF2869-AC8D-4A5E-909F-FB4293200A1A}">
      <dgm:prSet/>
      <dgm:spPr/>
      <dgm:t>
        <a:bodyPr/>
        <a:lstStyle/>
        <a:p>
          <a:endParaRPr lang="en-US"/>
        </a:p>
      </dgm:t>
    </dgm:pt>
    <dgm:pt modelId="{13EA8EC3-1F95-44F4-A182-418D4D33154C}">
      <dgm:prSet custT="1"/>
      <dgm:spPr/>
      <dgm:t>
        <a:bodyPr/>
        <a:lstStyle/>
        <a:p>
          <a:r>
            <a:rPr lang="en-US" sz="2000" dirty="0"/>
            <a:t>Next Steps and Decision Points</a:t>
          </a:r>
        </a:p>
      </dgm:t>
    </dgm:pt>
    <dgm:pt modelId="{744B6390-78A1-40F6-96B7-D66D7B3DC684}" type="parTrans" cxnId="{4EDBE149-B6A5-4B61-A34D-E2D66DBF9C80}">
      <dgm:prSet/>
      <dgm:spPr/>
      <dgm:t>
        <a:bodyPr/>
        <a:lstStyle/>
        <a:p>
          <a:endParaRPr lang="en-US"/>
        </a:p>
      </dgm:t>
    </dgm:pt>
    <dgm:pt modelId="{E1D5C010-5C37-4E94-8CA1-277E8A0F917A}" type="sibTrans" cxnId="{4EDBE149-B6A5-4B61-A34D-E2D66DBF9C80}">
      <dgm:prSet/>
      <dgm:spPr/>
      <dgm:t>
        <a:bodyPr/>
        <a:lstStyle/>
        <a:p>
          <a:endParaRPr lang="en-US"/>
        </a:p>
      </dgm:t>
    </dgm:pt>
    <dgm:pt modelId="{1D817475-9CF1-4321-83AE-0ABBDFA2391E}">
      <dgm:prSet custT="1"/>
      <dgm:spPr/>
      <dgm:t>
        <a:bodyPr/>
        <a:lstStyle/>
        <a:p>
          <a:r>
            <a:rPr lang="en-US" sz="2000" baseline="0" dirty="0"/>
            <a:t>Public Comment – Public comments limited to three (3) minutes per speaker</a:t>
          </a:r>
          <a:endParaRPr lang="en-US" sz="2000" dirty="0"/>
        </a:p>
      </dgm:t>
    </dgm:pt>
    <dgm:pt modelId="{9BFE5265-17F2-428F-B3C3-E7421B25F90E}" type="parTrans" cxnId="{13232277-E962-44C0-87C7-8F149273213A}">
      <dgm:prSet/>
      <dgm:spPr/>
      <dgm:t>
        <a:bodyPr/>
        <a:lstStyle/>
        <a:p>
          <a:endParaRPr lang="en-US"/>
        </a:p>
      </dgm:t>
    </dgm:pt>
    <dgm:pt modelId="{319FA475-BE78-4480-98B7-AB642F5C8DAF}" type="sibTrans" cxnId="{13232277-E962-44C0-87C7-8F149273213A}">
      <dgm:prSet/>
      <dgm:spPr/>
      <dgm:t>
        <a:bodyPr/>
        <a:lstStyle/>
        <a:p>
          <a:endParaRPr lang="en-US"/>
        </a:p>
      </dgm:t>
    </dgm:pt>
    <dgm:pt modelId="{60169A39-05D9-4A61-90CB-7D1904A3E3FD}">
      <dgm:prSet custT="1"/>
      <dgm:spPr/>
      <dgm:t>
        <a:bodyPr/>
        <a:lstStyle/>
        <a:p>
          <a:r>
            <a:rPr lang="en-US" sz="2000" baseline="0" dirty="0"/>
            <a:t>Adjourn</a:t>
          </a:r>
          <a:endParaRPr lang="en-US" sz="2000" dirty="0"/>
        </a:p>
      </dgm:t>
    </dgm:pt>
    <dgm:pt modelId="{144A2CDF-FB0A-4655-96BA-F6F521091007}" type="parTrans" cxnId="{76FE557B-9528-444A-BCDA-A46279DE15C7}">
      <dgm:prSet/>
      <dgm:spPr/>
      <dgm:t>
        <a:bodyPr/>
        <a:lstStyle/>
        <a:p>
          <a:endParaRPr lang="en-US"/>
        </a:p>
      </dgm:t>
    </dgm:pt>
    <dgm:pt modelId="{8E57A6BE-6B95-41B0-8541-B1D6F76099F8}" type="sibTrans" cxnId="{76FE557B-9528-444A-BCDA-A46279DE15C7}">
      <dgm:prSet/>
      <dgm:spPr/>
      <dgm:t>
        <a:bodyPr/>
        <a:lstStyle/>
        <a:p>
          <a:endParaRPr lang="en-US"/>
        </a:p>
      </dgm:t>
    </dgm:pt>
    <dgm:pt modelId="{C471F79F-7D27-4E1D-A089-802E3615BA22}">
      <dgm:prSet custT="1"/>
      <dgm:spPr/>
      <dgm:t>
        <a:bodyPr/>
        <a:lstStyle/>
        <a:p>
          <a:pPr algn="ctr"/>
          <a:r>
            <a:rPr lang="en-US" sz="2000" baseline="0" dirty="0"/>
            <a:t>Review of Progress to Date</a:t>
          </a:r>
          <a:endParaRPr lang="en-US" sz="2000" dirty="0"/>
        </a:p>
      </dgm:t>
    </dgm:pt>
    <dgm:pt modelId="{7A940D89-E6A2-4CD3-AEC4-776357D43A6D}" type="parTrans" cxnId="{697E9CDA-05F3-4EB8-B3C1-0AFB4BB1A97A}">
      <dgm:prSet/>
      <dgm:spPr/>
      <dgm:t>
        <a:bodyPr/>
        <a:lstStyle/>
        <a:p>
          <a:endParaRPr lang="en-US"/>
        </a:p>
      </dgm:t>
    </dgm:pt>
    <dgm:pt modelId="{C580163D-0870-4221-9E97-BF2DFC222B80}" type="sibTrans" cxnId="{697E9CDA-05F3-4EB8-B3C1-0AFB4BB1A97A}">
      <dgm:prSet/>
      <dgm:spPr/>
      <dgm:t>
        <a:bodyPr/>
        <a:lstStyle/>
        <a:p>
          <a:endParaRPr lang="en-US"/>
        </a:p>
      </dgm:t>
    </dgm:pt>
    <dgm:pt modelId="{16EBC1A5-A20A-4BF8-A06A-11CDE831D851}">
      <dgm:prSet custT="1"/>
      <dgm:spPr/>
      <dgm:t>
        <a:bodyPr/>
        <a:lstStyle/>
        <a:p>
          <a:pPr algn="l"/>
          <a:r>
            <a:rPr lang="en-US" sz="1400" dirty="0"/>
            <a:t>WO #1 Recap</a:t>
          </a:r>
        </a:p>
      </dgm:t>
    </dgm:pt>
    <dgm:pt modelId="{D5589286-0541-4171-8062-6FD85E6F6909}" type="parTrans" cxnId="{CD0323A0-5155-47EA-8800-262191704598}">
      <dgm:prSet/>
      <dgm:spPr/>
      <dgm:t>
        <a:bodyPr/>
        <a:lstStyle/>
        <a:p>
          <a:endParaRPr lang="en-US"/>
        </a:p>
      </dgm:t>
    </dgm:pt>
    <dgm:pt modelId="{DDDFB776-B625-4DFD-B6AB-C7E8D93FA3CC}" type="sibTrans" cxnId="{CD0323A0-5155-47EA-8800-262191704598}">
      <dgm:prSet/>
      <dgm:spPr/>
      <dgm:t>
        <a:bodyPr/>
        <a:lstStyle/>
        <a:p>
          <a:endParaRPr lang="en-US"/>
        </a:p>
      </dgm:t>
    </dgm:pt>
    <dgm:pt modelId="{9B66BBE0-274E-49BD-9651-22808F3071EA}">
      <dgm:prSet custT="1"/>
      <dgm:spPr/>
      <dgm:t>
        <a:bodyPr/>
        <a:lstStyle/>
        <a:p>
          <a:pPr algn="l"/>
          <a:r>
            <a:rPr lang="en-US" sz="1400" dirty="0"/>
            <a:t>WO #2 Recap</a:t>
          </a:r>
        </a:p>
      </dgm:t>
    </dgm:pt>
    <dgm:pt modelId="{9D30721F-381F-49F7-8F25-17537B22E72F}" type="parTrans" cxnId="{9D7F17A6-0CE7-4770-BA04-D7001E6586CB}">
      <dgm:prSet/>
      <dgm:spPr/>
      <dgm:t>
        <a:bodyPr/>
        <a:lstStyle/>
        <a:p>
          <a:endParaRPr lang="en-US"/>
        </a:p>
      </dgm:t>
    </dgm:pt>
    <dgm:pt modelId="{9A2BC935-24B6-4F16-93B3-0A2C9D42AF2B}" type="sibTrans" cxnId="{9D7F17A6-0CE7-4770-BA04-D7001E6586CB}">
      <dgm:prSet/>
      <dgm:spPr/>
      <dgm:t>
        <a:bodyPr/>
        <a:lstStyle/>
        <a:p>
          <a:endParaRPr lang="en-US"/>
        </a:p>
      </dgm:t>
    </dgm:pt>
    <dgm:pt modelId="{7AB0B273-F2E3-4361-A47C-FAA5389A6DCA}">
      <dgm:prSet custT="1"/>
      <dgm:spPr/>
      <dgm:t>
        <a:bodyPr/>
        <a:lstStyle/>
        <a:p>
          <a:pPr algn="l"/>
          <a:r>
            <a:rPr lang="en-US" sz="1400" dirty="0"/>
            <a:t>Preliminary Engineering for Ditch Improvements, Detention Basins</a:t>
          </a:r>
        </a:p>
      </dgm:t>
    </dgm:pt>
    <dgm:pt modelId="{A686378A-6D18-4D43-AF4F-EE10BBF3F797}" type="parTrans" cxnId="{B7922311-EA59-4372-A677-3E6DEF498BDE}">
      <dgm:prSet/>
      <dgm:spPr/>
      <dgm:t>
        <a:bodyPr/>
        <a:lstStyle/>
        <a:p>
          <a:endParaRPr lang="en-US"/>
        </a:p>
      </dgm:t>
    </dgm:pt>
    <dgm:pt modelId="{60466205-EDE6-400F-88D7-E56D0B0C6728}" type="sibTrans" cxnId="{B7922311-EA59-4372-A677-3E6DEF498BDE}">
      <dgm:prSet/>
      <dgm:spPr/>
      <dgm:t>
        <a:bodyPr/>
        <a:lstStyle/>
        <a:p>
          <a:endParaRPr lang="en-US"/>
        </a:p>
      </dgm:t>
    </dgm:pt>
    <dgm:pt modelId="{D02C62F7-1BFF-45C9-83F0-8955655369FC}" type="pres">
      <dgm:prSet presAssocID="{960A7161-E78A-4D5B-A123-89F9E9EE8016}" presName="Name0" presStyleCnt="0">
        <dgm:presLayoutVars>
          <dgm:dir/>
          <dgm:resizeHandles val="exact"/>
        </dgm:presLayoutVars>
      </dgm:prSet>
      <dgm:spPr/>
    </dgm:pt>
    <dgm:pt modelId="{D97788F6-9FC9-420D-8FDD-44E5457EBF63}" type="pres">
      <dgm:prSet presAssocID="{366179F4-9C63-4541-9536-1B3BD9DA54B8}" presName="node" presStyleLbl="node1" presStyleIdx="0" presStyleCnt="5">
        <dgm:presLayoutVars>
          <dgm:bulletEnabled val="1"/>
        </dgm:presLayoutVars>
      </dgm:prSet>
      <dgm:spPr/>
    </dgm:pt>
    <dgm:pt modelId="{52ECCE29-B9E5-4BC4-AF59-BFF13D2F98CD}" type="pres">
      <dgm:prSet presAssocID="{56E679BA-8073-4E41-880F-E9DE7F3D73F6}" presName="sibTrans" presStyleLbl="sibTrans1D1" presStyleIdx="0" presStyleCnt="4"/>
      <dgm:spPr/>
    </dgm:pt>
    <dgm:pt modelId="{C283DE10-D9AE-40FA-981C-4ED39F22B1BE}" type="pres">
      <dgm:prSet presAssocID="{56E679BA-8073-4E41-880F-E9DE7F3D73F6}" presName="connectorText" presStyleLbl="sibTrans1D1" presStyleIdx="0" presStyleCnt="4"/>
      <dgm:spPr/>
    </dgm:pt>
    <dgm:pt modelId="{FA847408-F2C3-4248-BFAC-AB96EF271557}" type="pres">
      <dgm:prSet presAssocID="{C471F79F-7D27-4E1D-A089-802E3615BA22}" presName="node" presStyleLbl="node1" presStyleIdx="1" presStyleCnt="5">
        <dgm:presLayoutVars>
          <dgm:bulletEnabled val="1"/>
        </dgm:presLayoutVars>
      </dgm:prSet>
      <dgm:spPr/>
    </dgm:pt>
    <dgm:pt modelId="{A5C9B93C-2ECA-4745-988A-898A26DADC78}" type="pres">
      <dgm:prSet presAssocID="{C580163D-0870-4221-9E97-BF2DFC222B80}" presName="sibTrans" presStyleLbl="sibTrans1D1" presStyleIdx="1" presStyleCnt="4"/>
      <dgm:spPr/>
    </dgm:pt>
    <dgm:pt modelId="{6CA7831E-9361-413B-8D8E-67442C7C466F}" type="pres">
      <dgm:prSet presAssocID="{C580163D-0870-4221-9E97-BF2DFC222B80}" presName="connectorText" presStyleLbl="sibTrans1D1" presStyleIdx="1" presStyleCnt="4"/>
      <dgm:spPr/>
    </dgm:pt>
    <dgm:pt modelId="{5FAA8ADB-81AC-4E67-B9E1-422E0A348B0F}" type="pres">
      <dgm:prSet presAssocID="{13EA8EC3-1F95-44F4-A182-418D4D33154C}" presName="node" presStyleLbl="node1" presStyleIdx="2" presStyleCnt="5">
        <dgm:presLayoutVars>
          <dgm:bulletEnabled val="1"/>
        </dgm:presLayoutVars>
      </dgm:prSet>
      <dgm:spPr/>
    </dgm:pt>
    <dgm:pt modelId="{0033AE42-F4BE-42EA-B04D-31C055A52268}" type="pres">
      <dgm:prSet presAssocID="{E1D5C010-5C37-4E94-8CA1-277E8A0F917A}" presName="sibTrans" presStyleLbl="sibTrans1D1" presStyleIdx="2" presStyleCnt="4"/>
      <dgm:spPr/>
    </dgm:pt>
    <dgm:pt modelId="{D8C543AE-340A-4098-96FE-D3A7D7CB01F3}" type="pres">
      <dgm:prSet presAssocID="{E1D5C010-5C37-4E94-8CA1-277E8A0F917A}" presName="connectorText" presStyleLbl="sibTrans1D1" presStyleIdx="2" presStyleCnt="4"/>
      <dgm:spPr/>
    </dgm:pt>
    <dgm:pt modelId="{E4AB334D-E55A-4733-B4B1-1CDABDB0D1DA}" type="pres">
      <dgm:prSet presAssocID="{1D817475-9CF1-4321-83AE-0ABBDFA2391E}" presName="node" presStyleLbl="node1" presStyleIdx="3" presStyleCnt="5" custLinFactNeighborX="68263" custLinFactNeighborY="-6742">
        <dgm:presLayoutVars>
          <dgm:bulletEnabled val="1"/>
        </dgm:presLayoutVars>
      </dgm:prSet>
      <dgm:spPr/>
    </dgm:pt>
    <dgm:pt modelId="{5728DA94-43E8-4612-9ACB-B191964E34D5}" type="pres">
      <dgm:prSet presAssocID="{319FA475-BE78-4480-98B7-AB642F5C8DAF}" presName="sibTrans" presStyleLbl="sibTrans1D1" presStyleIdx="3" presStyleCnt="4"/>
      <dgm:spPr/>
    </dgm:pt>
    <dgm:pt modelId="{F5A65A3F-A3C6-4AAD-979F-80EFF59CAD56}" type="pres">
      <dgm:prSet presAssocID="{319FA475-BE78-4480-98B7-AB642F5C8DAF}" presName="connectorText" presStyleLbl="sibTrans1D1" presStyleIdx="3" presStyleCnt="4"/>
      <dgm:spPr/>
    </dgm:pt>
    <dgm:pt modelId="{A194A987-BBA6-4951-B7A3-B14E2FC884ED}" type="pres">
      <dgm:prSet presAssocID="{60169A39-05D9-4A61-90CB-7D1904A3E3FD}" presName="node" presStyleLbl="node1" presStyleIdx="4" presStyleCnt="5" custLinFactNeighborX="66720" custLinFactNeighborY="-6784">
        <dgm:presLayoutVars>
          <dgm:bulletEnabled val="1"/>
        </dgm:presLayoutVars>
      </dgm:prSet>
      <dgm:spPr/>
    </dgm:pt>
  </dgm:ptLst>
  <dgm:cxnLst>
    <dgm:cxn modelId="{B7922311-EA59-4372-A677-3E6DEF498BDE}" srcId="{C471F79F-7D27-4E1D-A089-802E3615BA22}" destId="{7AB0B273-F2E3-4361-A47C-FAA5389A6DCA}" srcOrd="2" destOrd="0" parTransId="{A686378A-6D18-4D43-AF4F-EE10BBF3F797}" sibTransId="{60466205-EDE6-400F-88D7-E56D0B0C6728}"/>
    <dgm:cxn modelId="{0026B628-B4A7-48C4-A0BC-D7B5468BD213}" type="presOf" srcId="{56E679BA-8073-4E41-880F-E9DE7F3D73F6}" destId="{52ECCE29-B9E5-4BC4-AF59-BFF13D2F98CD}" srcOrd="0" destOrd="0" presId="urn:microsoft.com/office/officeart/2016/7/layout/RepeatingBendingProcessNew"/>
    <dgm:cxn modelId="{A66F092A-F327-4A07-AEB4-255C78468B21}" type="presOf" srcId="{C580163D-0870-4221-9E97-BF2DFC222B80}" destId="{6CA7831E-9361-413B-8D8E-67442C7C466F}" srcOrd="1" destOrd="0" presId="urn:microsoft.com/office/officeart/2016/7/layout/RepeatingBendingProcessNew"/>
    <dgm:cxn modelId="{9D3E672E-AEE6-44C1-B6D3-F3749BA3A6F4}" type="presOf" srcId="{16EBC1A5-A20A-4BF8-A06A-11CDE831D851}" destId="{FA847408-F2C3-4248-BFAC-AB96EF271557}" srcOrd="0" destOrd="1" presId="urn:microsoft.com/office/officeart/2016/7/layout/RepeatingBendingProcessNew"/>
    <dgm:cxn modelId="{D8A3932F-52B1-4AD3-A933-35D46521B9FA}" type="presOf" srcId="{56E679BA-8073-4E41-880F-E9DE7F3D73F6}" destId="{C283DE10-D9AE-40FA-981C-4ED39F22B1BE}" srcOrd="1" destOrd="0" presId="urn:microsoft.com/office/officeart/2016/7/layout/RepeatingBendingProcessNew"/>
    <dgm:cxn modelId="{0E76173F-3434-4736-9616-CC6F11464C5D}" type="presOf" srcId="{13EA8EC3-1F95-44F4-A182-418D4D33154C}" destId="{5FAA8ADB-81AC-4E67-B9E1-422E0A348B0F}" srcOrd="0" destOrd="0" presId="urn:microsoft.com/office/officeart/2016/7/layout/RepeatingBendingProcessNew"/>
    <dgm:cxn modelId="{CD1F6162-763F-4836-AF22-C7D54EFF166D}" type="presOf" srcId="{319FA475-BE78-4480-98B7-AB642F5C8DAF}" destId="{F5A65A3F-A3C6-4AAD-979F-80EFF59CAD56}" srcOrd="1" destOrd="0" presId="urn:microsoft.com/office/officeart/2016/7/layout/RepeatingBendingProcessNew"/>
    <dgm:cxn modelId="{94CA4F68-DE57-42F3-9DD7-1A856636D705}" type="presOf" srcId="{960A7161-E78A-4D5B-A123-89F9E9EE8016}" destId="{D02C62F7-1BFF-45C9-83F0-8955655369FC}" srcOrd="0" destOrd="0" presId="urn:microsoft.com/office/officeart/2016/7/layout/RepeatingBendingProcessNew"/>
    <dgm:cxn modelId="{30DF2869-AC8D-4A5E-909F-FB4293200A1A}" srcId="{960A7161-E78A-4D5B-A123-89F9E9EE8016}" destId="{366179F4-9C63-4541-9536-1B3BD9DA54B8}" srcOrd="0" destOrd="0" parTransId="{5C5BB930-F190-4B26-A03F-9F55DCEFAE89}" sibTransId="{56E679BA-8073-4E41-880F-E9DE7F3D73F6}"/>
    <dgm:cxn modelId="{4EDBE149-B6A5-4B61-A34D-E2D66DBF9C80}" srcId="{960A7161-E78A-4D5B-A123-89F9E9EE8016}" destId="{13EA8EC3-1F95-44F4-A182-418D4D33154C}" srcOrd="2" destOrd="0" parTransId="{744B6390-78A1-40F6-96B7-D66D7B3DC684}" sibTransId="{E1D5C010-5C37-4E94-8CA1-277E8A0F917A}"/>
    <dgm:cxn modelId="{84ED7D4D-D376-4442-9ED8-AE5BC49BEA84}" type="presOf" srcId="{319FA475-BE78-4480-98B7-AB642F5C8DAF}" destId="{5728DA94-43E8-4612-9ACB-B191964E34D5}" srcOrd="0" destOrd="0" presId="urn:microsoft.com/office/officeart/2016/7/layout/RepeatingBendingProcessNew"/>
    <dgm:cxn modelId="{99BE274E-3FE4-4BCA-9AA2-FC5E2B7F5983}" type="presOf" srcId="{366179F4-9C63-4541-9536-1B3BD9DA54B8}" destId="{D97788F6-9FC9-420D-8FDD-44E5457EBF63}" srcOrd="0" destOrd="0" presId="urn:microsoft.com/office/officeart/2016/7/layout/RepeatingBendingProcessNew"/>
    <dgm:cxn modelId="{13232277-E962-44C0-87C7-8F149273213A}" srcId="{960A7161-E78A-4D5B-A123-89F9E9EE8016}" destId="{1D817475-9CF1-4321-83AE-0ABBDFA2391E}" srcOrd="3" destOrd="0" parTransId="{9BFE5265-17F2-428F-B3C3-E7421B25F90E}" sibTransId="{319FA475-BE78-4480-98B7-AB642F5C8DAF}"/>
    <dgm:cxn modelId="{160CC678-2063-43C2-AA53-90D1C54903BB}" type="presOf" srcId="{7AB0B273-F2E3-4361-A47C-FAA5389A6DCA}" destId="{FA847408-F2C3-4248-BFAC-AB96EF271557}" srcOrd="0" destOrd="3" presId="urn:microsoft.com/office/officeart/2016/7/layout/RepeatingBendingProcessNew"/>
    <dgm:cxn modelId="{76FE557B-9528-444A-BCDA-A46279DE15C7}" srcId="{960A7161-E78A-4D5B-A123-89F9E9EE8016}" destId="{60169A39-05D9-4A61-90CB-7D1904A3E3FD}" srcOrd="4" destOrd="0" parTransId="{144A2CDF-FB0A-4655-96BA-F6F521091007}" sibTransId="{8E57A6BE-6B95-41B0-8541-B1D6F76099F8}"/>
    <dgm:cxn modelId="{36356F90-4C50-4462-887C-44B4A2872EDB}" type="presOf" srcId="{C471F79F-7D27-4E1D-A089-802E3615BA22}" destId="{FA847408-F2C3-4248-BFAC-AB96EF271557}" srcOrd="0" destOrd="0" presId="urn:microsoft.com/office/officeart/2016/7/layout/RepeatingBendingProcessNew"/>
    <dgm:cxn modelId="{CD0323A0-5155-47EA-8800-262191704598}" srcId="{C471F79F-7D27-4E1D-A089-802E3615BA22}" destId="{16EBC1A5-A20A-4BF8-A06A-11CDE831D851}" srcOrd="0" destOrd="0" parTransId="{D5589286-0541-4171-8062-6FD85E6F6909}" sibTransId="{DDDFB776-B625-4DFD-B6AB-C7E8D93FA3CC}"/>
    <dgm:cxn modelId="{E9F2BEA0-966D-4A4F-A072-CE14965F68AF}" type="presOf" srcId="{E1D5C010-5C37-4E94-8CA1-277E8A0F917A}" destId="{0033AE42-F4BE-42EA-B04D-31C055A52268}" srcOrd="0" destOrd="0" presId="urn:microsoft.com/office/officeart/2016/7/layout/RepeatingBendingProcessNew"/>
    <dgm:cxn modelId="{9D7F17A6-0CE7-4770-BA04-D7001E6586CB}" srcId="{C471F79F-7D27-4E1D-A089-802E3615BA22}" destId="{9B66BBE0-274E-49BD-9651-22808F3071EA}" srcOrd="1" destOrd="0" parTransId="{9D30721F-381F-49F7-8F25-17537B22E72F}" sibTransId="{9A2BC935-24B6-4F16-93B3-0A2C9D42AF2B}"/>
    <dgm:cxn modelId="{04369EAD-7E97-4859-A645-BC6D31665A6A}" type="presOf" srcId="{60169A39-05D9-4A61-90CB-7D1904A3E3FD}" destId="{A194A987-BBA6-4951-B7A3-B14E2FC884ED}" srcOrd="0" destOrd="0" presId="urn:microsoft.com/office/officeart/2016/7/layout/RepeatingBendingProcessNew"/>
    <dgm:cxn modelId="{A0D869C6-EB05-4693-A9F2-3FED6E4330A0}" type="presOf" srcId="{9B66BBE0-274E-49BD-9651-22808F3071EA}" destId="{FA847408-F2C3-4248-BFAC-AB96EF271557}" srcOrd="0" destOrd="2" presId="urn:microsoft.com/office/officeart/2016/7/layout/RepeatingBendingProcessNew"/>
    <dgm:cxn modelId="{539F94CB-2D82-4E2E-9B74-80966C6BA941}" type="presOf" srcId="{E1D5C010-5C37-4E94-8CA1-277E8A0F917A}" destId="{D8C543AE-340A-4098-96FE-D3A7D7CB01F3}" srcOrd="1" destOrd="0" presId="urn:microsoft.com/office/officeart/2016/7/layout/RepeatingBendingProcessNew"/>
    <dgm:cxn modelId="{697E9CDA-05F3-4EB8-B3C1-0AFB4BB1A97A}" srcId="{960A7161-E78A-4D5B-A123-89F9E9EE8016}" destId="{C471F79F-7D27-4E1D-A089-802E3615BA22}" srcOrd="1" destOrd="0" parTransId="{7A940D89-E6A2-4CD3-AEC4-776357D43A6D}" sibTransId="{C580163D-0870-4221-9E97-BF2DFC222B80}"/>
    <dgm:cxn modelId="{615A40F2-B8B2-4588-AE3F-27540016A5B7}" type="presOf" srcId="{1D817475-9CF1-4321-83AE-0ABBDFA2391E}" destId="{E4AB334D-E55A-4733-B4B1-1CDABDB0D1DA}" srcOrd="0" destOrd="0" presId="urn:microsoft.com/office/officeart/2016/7/layout/RepeatingBendingProcessNew"/>
    <dgm:cxn modelId="{0140C9FD-C48F-48A0-B42D-408256825F61}" type="presOf" srcId="{C580163D-0870-4221-9E97-BF2DFC222B80}" destId="{A5C9B93C-2ECA-4745-988A-898A26DADC78}" srcOrd="0" destOrd="0" presId="urn:microsoft.com/office/officeart/2016/7/layout/RepeatingBendingProcessNew"/>
    <dgm:cxn modelId="{1A39A673-00E2-45C1-B788-21B92066BD00}" type="presParOf" srcId="{D02C62F7-1BFF-45C9-83F0-8955655369FC}" destId="{D97788F6-9FC9-420D-8FDD-44E5457EBF63}" srcOrd="0" destOrd="0" presId="urn:microsoft.com/office/officeart/2016/7/layout/RepeatingBendingProcessNew"/>
    <dgm:cxn modelId="{8984CB89-1CE3-4C57-8627-F9E83B109F55}" type="presParOf" srcId="{D02C62F7-1BFF-45C9-83F0-8955655369FC}" destId="{52ECCE29-B9E5-4BC4-AF59-BFF13D2F98CD}" srcOrd="1" destOrd="0" presId="urn:microsoft.com/office/officeart/2016/7/layout/RepeatingBendingProcessNew"/>
    <dgm:cxn modelId="{F4134C46-BD04-4F99-93BA-AB1375BD36C9}" type="presParOf" srcId="{52ECCE29-B9E5-4BC4-AF59-BFF13D2F98CD}" destId="{C283DE10-D9AE-40FA-981C-4ED39F22B1BE}" srcOrd="0" destOrd="0" presId="urn:microsoft.com/office/officeart/2016/7/layout/RepeatingBendingProcessNew"/>
    <dgm:cxn modelId="{75731E7A-09D1-4E4D-85A9-1E2D7813166E}" type="presParOf" srcId="{D02C62F7-1BFF-45C9-83F0-8955655369FC}" destId="{FA847408-F2C3-4248-BFAC-AB96EF271557}" srcOrd="2" destOrd="0" presId="urn:microsoft.com/office/officeart/2016/7/layout/RepeatingBendingProcessNew"/>
    <dgm:cxn modelId="{AEC4FBB6-554C-4866-B25B-19FE08904802}" type="presParOf" srcId="{D02C62F7-1BFF-45C9-83F0-8955655369FC}" destId="{A5C9B93C-2ECA-4745-988A-898A26DADC78}" srcOrd="3" destOrd="0" presId="urn:microsoft.com/office/officeart/2016/7/layout/RepeatingBendingProcessNew"/>
    <dgm:cxn modelId="{84798D40-EF68-4DFD-B028-7663C0D662A4}" type="presParOf" srcId="{A5C9B93C-2ECA-4745-988A-898A26DADC78}" destId="{6CA7831E-9361-413B-8D8E-67442C7C466F}" srcOrd="0" destOrd="0" presId="urn:microsoft.com/office/officeart/2016/7/layout/RepeatingBendingProcessNew"/>
    <dgm:cxn modelId="{F47F68B9-4315-4F5D-97D9-6B4EB80C4DD9}" type="presParOf" srcId="{D02C62F7-1BFF-45C9-83F0-8955655369FC}" destId="{5FAA8ADB-81AC-4E67-B9E1-422E0A348B0F}" srcOrd="4" destOrd="0" presId="urn:microsoft.com/office/officeart/2016/7/layout/RepeatingBendingProcessNew"/>
    <dgm:cxn modelId="{A0BCA8F7-5F8F-4BDE-A283-B7679AC42D29}" type="presParOf" srcId="{D02C62F7-1BFF-45C9-83F0-8955655369FC}" destId="{0033AE42-F4BE-42EA-B04D-31C055A52268}" srcOrd="5" destOrd="0" presId="urn:microsoft.com/office/officeart/2016/7/layout/RepeatingBendingProcessNew"/>
    <dgm:cxn modelId="{F6F8545E-377E-4967-B139-6D38142E1D91}" type="presParOf" srcId="{0033AE42-F4BE-42EA-B04D-31C055A52268}" destId="{D8C543AE-340A-4098-96FE-D3A7D7CB01F3}" srcOrd="0" destOrd="0" presId="urn:microsoft.com/office/officeart/2016/7/layout/RepeatingBendingProcessNew"/>
    <dgm:cxn modelId="{EC1E59BA-2F00-40ED-9809-0BC9E26E7C85}" type="presParOf" srcId="{D02C62F7-1BFF-45C9-83F0-8955655369FC}" destId="{E4AB334D-E55A-4733-B4B1-1CDABDB0D1DA}" srcOrd="6" destOrd="0" presId="urn:microsoft.com/office/officeart/2016/7/layout/RepeatingBendingProcessNew"/>
    <dgm:cxn modelId="{705E0373-2671-4777-8CCB-1D6E44D493BC}" type="presParOf" srcId="{D02C62F7-1BFF-45C9-83F0-8955655369FC}" destId="{5728DA94-43E8-4612-9ACB-B191964E34D5}" srcOrd="7" destOrd="0" presId="urn:microsoft.com/office/officeart/2016/7/layout/RepeatingBendingProcessNew"/>
    <dgm:cxn modelId="{F1D35DF3-98D9-475B-BB4F-3BCE7CE759E6}" type="presParOf" srcId="{5728DA94-43E8-4612-9ACB-B191964E34D5}" destId="{F5A65A3F-A3C6-4AAD-979F-80EFF59CAD56}" srcOrd="0" destOrd="0" presId="urn:microsoft.com/office/officeart/2016/7/layout/RepeatingBendingProcessNew"/>
    <dgm:cxn modelId="{93BF7801-A9D7-4B6C-AE05-AEBD193E081C}" type="presParOf" srcId="{D02C62F7-1BFF-45C9-83F0-8955655369FC}" destId="{A194A987-BBA6-4951-B7A3-B14E2FC884ED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A6452C-072E-4D98-AFFB-01D5967F02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7C691-E38D-44BF-BD02-F7E7BDF78B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Launch our flood risk reduction program efforts</a:t>
          </a:r>
          <a:endParaRPr lang="en-US" dirty="0"/>
        </a:p>
      </dgm:t>
    </dgm:pt>
    <dgm:pt modelId="{169566EA-7840-40AB-B6D9-C819957342C1}" type="parTrans" cxnId="{B90BE476-90EF-4780-B54C-367EAC520F67}">
      <dgm:prSet/>
      <dgm:spPr/>
      <dgm:t>
        <a:bodyPr/>
        <a:lstStyle/>
        <a:p>
          <a:endParaRPr lang="en-US"/>
        </a:p>
      </dgm:t>
    </dgm:pt>
    <dgm:pt modelId="{63CB2898-2C0D-4ED5-936F-03D7A7A725B9}" type="sibTrans" cxnId="{B90BE476-90EF-4780-B54C-367EAC520F67}">
      <dgm:prSet/>
      <dgm:spPr/>
      <dgm:t>
        <a:bodyPr/>
        <a:lstStyle/>
        <a:p>
          <a:endParaRPr lang="en-US"/>
        </a:p>
      </dgm:t>
    </dgm:pt>
    <dgm:pt modelId="{0450B16C-960B-4BA5-80F0-1E138C67EE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Quickly refine objectives, design criteria, and flood damage prevention ordinances</a:t>
          </a:r>
          <a:endParaRPr lang="en-US" dirty="0"/>
        </a:p>
      </dgm:t>
    </dgm:pt>
    <dgm:pt modelId="{074A585D-47F3-478B-8908-B85BD33FE91D}" type="parTrans" cxnId="{18DDC4F9-DD1E-4801-A6EB-8A52FBB10C7F}">
      <dgm:prSet/>
      <dgm:spPr/>
      <dgm:t>
        <a:bodyPr/>
        <a:lstStyle/>
        <a:p>
          <a:endParaRPr lang="en-US"/>
        </a:p>
      </dgm:t>
    </dgm:pt>
    <dgm:pt modelId="{F7F1566F-024C-48ED-8037-D444AA89E1D4}" type="sibTrans" cxnId="{18DDC4F9-DD1E-4801-A6EB-8A52FBB10C7F}">
      <dgm:prSet/>
      <dgm:spPr/>
      <dgm:t>
        <a:bodyPr/>
        <a:lstStyle/>
        <a:p>
          <a:endParaRPr lang="en-US"/>
        </a:p>
      </dgm:t>
    </dgm:pt>
    <dgm:pt modelId="{610DEF5D-1E10-4ADA-BA5D-B07A1B0CF2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aseline="0" dirty="0"/>
            <a:t>Validate and review recommendations from the MDCP, allowing our new consultant to take ownership of the program moving forward</a:t>
          </a:r>
          <a:endParaRPr lang="en-US" sz="1800" dirty="0"/>
        </a:p>
      </dgm:t>
    </dgm:pt>
    <dgm:pt modelId="{F8E4FCB7-551A-4818-AA20-A0C79646B08D}" type="parTrans" cxnId="{11886880-9625-4D0A-AE88-7CB76FA778A5}">
      <dgm:prSet/>
      <dgm:spPr/>
      <dgm:t>
        <a:bodyPr/>
        <a:lstStyle/>
        <a:p>
          <a:endParaRPr lang="en-US"/>
        </a:p>
      </dgm:t>
    </dgm:pt>
    <dgm:pt modelId="{4A7745E4-9586-4ED9-BAD2-3832E312688A}" type="sibTrans" cxnId="{11886880-9625-4D0A-AE88-7CB76FA778A5}">
      <dgm:prSet/>
      <dgm:spPr/>
      <dgm:t>
        <a:bodyPr/>
        <a:lstStyle/>
        <a:p>
          <a:endParaRPr lang="en-US"/>
        </a:p>
      </dgm:t>
    </dgm:pt>
    <dgm:pt modelId="{C958F014-0987-4D18-B6AA-76C1FCE8946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aseline="0" dirty="0"/>
            <a:t>Advance high priority “first phase” improvements, establish long-term implementation strategy</a:t>
          </a:r>
          <a:endParaRPr lang="en-US" sz="1800" dirty="0"/>
        </a:p>
      </dgm:t>
    </dgm:pt>
    <dgm:pt modelId="{DD7FE295-9DFF-44C3-9973-9585E2CA659D}" type="parTrans" cxnId="{18113FE6-DD9B-45A2-AAC7-FAE4E05F9A21}">
      <dgm:prSet/>
      <dgm:spPr/>
      <dgm:t>
        <a:bodyPr/>
        <a:lstStyle/>
        <a:p>
          <a:endParaRPr lang="en-US"/>
        </a:p>
      </dgm:t>
    </dgm:pt>
    <dgm:pt modelId="{A4ED1206-252E-4C96-B7A5-4832F02B94EC}" type="sibTrans" cxnId="{18113FE6-DD9B-45A2-AAC7-FAE4E05F9A21}">
      <dgm:prSet/>
      <dgm:spPr/>
      <dgm:t>
        <a:bodyPr/>
        <a:lstStyle/>
        <a:p>
          <a:endParaRPr lang="en-US"/>
        </a:p>
      </dgm:t>
    </dgm:pt>
    <dgm:pt modelId="{6B5E7907-08BF-42D0-86AE-9EE143F1FD4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aseline="0" dirty="0"/>
            <a:t>Develop funding roadmap</a:t>
          </a:r>
          <a:endParaRPr lang="en-US" sz="1800" dirty="0"/>
        </a:p>
      </dgm:t>
    </dgm:pt>
    <dgm:pt modelId="{2383081B-34E4-4C42-9FC3-B64F44F9EBC3}" type="parTrans" cxnId="{CDD5124B-DC70-48D7-B545-E989E5ADC679}">
      <dgm:prSet/>
      <dgm:spPr/>
      <dgm:t>
        <a:bodyPr/>
        <a:lstStyle/>
        <a:p>
          <a:endParaRPr lang="en-US"/>
        </a:p>
      </dgm:t>
    </dgm:pt>
    <dgm:pt modelId="{B440E009-4E35-4674-8E68-8914B9FEF6D6}" type="sibTrans" cxnId="{CDD5124B-DC70-48D7-B545-E989E5ADC679}">
      <dgm:prSet/>
      <dgm:spPr/>
      <dgm:t>
        <a:bodyPr/>
        <a:lstStyle/>
        <a:p>
          <a:endParaRPr lang="en-US"/>
        </a:p>
      </dgm:t>
    </dgm:pt>
    <dgm:pt modelId="{F0B72B84-36C2-48CC-BED1-BEA1D91F60C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aseline="0" dirty="0"/>
            <a:t>Support pursuit of partner funding and submittal of grant applications</a:t>
          </a:r>
          <a:endParaRPr lang="en-US" sz="1800" dirty="0"/>
        </a:p>
      </dgm:t>
    </dgm:pt>
    <dgm:pt modelId="{638EB9B7-76BE-4292-B782-08250F2C1FA0}" type="parTrans" cxnId="{E6422F3D-92C6-4BA0-89D1-F5A4FE6CE6C0}">
      <dgm:prSet/>
      <dgm:spPr/>
      <dgm:t>
        <a:bodyPr/>
        <a:lstStyle/>
        <a:p>
          <a:endParaRPr lang="en-US"/>
        </a:p>
      </dgm:t>
    </dgm:pt>
    <dgm:pt modelId="{8483C9AF-1A69-4054-81BF-2F46FA3FADF7}" type="sibTrans" cxnId="{E6422F3D-92C6-4BA0-89D1-F5A4FE6CE6C0}">
      <dgm:prSet/>
      <dgm:spPr/>
      <dgm:t>
        <a:bodyPr/>
        <a:lstStyle/>
        <a:p>
          <a:endParaRPr lang="en-US"/>
        </a:p>
      </dgm:t>
    </dgm:pt>
    <dgm:pt modelId="{B2EF723C-22D0-44FE-9037-6912EA83FC0F}" type="pres">
      <dgm:prSet presAssocID="{FEA6452C-072E-4D98-AFFB-01D5967F02F9}" presName="root" presStyleCnt="0">
        <dgm:presLayoutVars>
          <dgm:dir/>
          <dgm:resizeHandles val="exact"/>
        </dgm:presLayoutVars>
      </dgm:prSet>
      <dgm:spPr/>
    </dgm:pt>
    <dgm:pt modelId="{FB839A0D-CCC1-4417-8F90-D73DF4E7C8D4}" type="pres">
      <dgm:prSet presAssocID="{3187C691-E38D-44BF-BD02-F7E7BDF78BE0}" presName="compNode" presStyleCnt="0"/>
      <dgm:spPr/>
    </dgm:pt>
    <dgm:pt modelId="{10615D92-8FA7-4A95-BC38-823C4B2E6969}" type="pres">
      <dgm:prSet presAssocID="{3187C691-E38D-44BF-BD02-F7E7BDF78BE0}" presName="bgRect" presStyleLbl="bgShp" presStyleIdx="0" presStyleCnt="6"/>
      <dgm:spPr/>
    </dgm:pt>
    <dgm:pt modelId="{910BE681-88C3-4993-90A1-0FBA142B21E0}" type="pres">
      <dgm:prSet presAssocID="{3187C691-E38D-44BF-BD02-F7E7BDF78BE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18844B21-1756-4D6D-B3D1-4586F0C8FAB7}" type="pres">
      <dgm:prSet presAssocID="{3187C691-E38D-44BF-BD02-F7E7BDF78BE0}" presName="spaceRect" presStyleCnt="0"/>
      <dgm:spPr/>
    </dgm:pt>
    <dgm:pt modelId="{D6EE0371-5AC3-4E6D-AFFC-25CF2B346766}" type="pres">
      <dgm:prSet presAssocID="{3187C691-E38D-44BF-BD02-F7E7BDF78BE0}" presName="parTx" presStyleLbl="revTx" presStyleIdx="0" presStyleCnt="6">
        <dgm:presLayoutVars>
          <dgm:chMax val="0"/>
          <dgm:chPref val="0"/>
        </dgm:presLayoutVars>
      </dgm:prSet>
      <dgm:spPr/>
    </dgm:pt>
    <dgm:pt modelId="{48B4CA93-7AB4-4F52-BF84-43942CCAF3B5}" type="pres">
      <dgm:prSet presAssocID="{63CB2898-2C0D-4ED5-936F-03D7A7A725B9}" presName="sibTrans" presStyleCnt="0"/>
      <dgm:spPr/>
    </dgm:pt>
    <dgm:pt modelId="{9CBCB8B7-22C1-4367-AB6A-9BE58E5AB0D6}" type="pres">
      <dgm:prSet presAssocID="{0450B16C-960B-4BA5-80F0-1E138C67EEC9}" presName="compNode" presStyleCnt="0"/>
      <dgm:spPr/>
    </dgm:pt>
    <dgm:pt modelId="{DD780A43-BAFF-4B43-BE6C-7687B32DBA76}" type="pres">
      <dgm:prSet presAssocID="{0450B16C-960B-4BA5-80F0-1E138C67EEC9}" presName="bgRect" presStyleLbl="bgShp" presStyleIdx="1" presStyleCnt="6"/>
      <dgm:spPr/>
    </dgm:pt>
    <dgm:pt modelId="{697CBFA3-2934-48D6-ABDF-955A4B127DD4}" type="pres">
      <dgm:prSet presAssocID="{0450B16C-960B-4BA5-80F0-1E138C67EE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A1E3B046-9C2A-4497-A2AD-7BF24A4104A6}" type="pres">
      <dgm:prSet presAssocID="{0450B16C-960B-4BA5-80F0-1E138C67EEC9}" presName="spaceRect" presStyleCnt="0"/>
      <dgm:spPr/>
    </dgm:pt>
    <dgm:pt modelId="{DE5568FF-468E-4113-BE3A-143ABF07CA71}" type="pres">
      <dgm:prSet presAssocID="{0450B16C-960B-4BA5-80F0-1E138C67EEC9}" presName="parTx" presStyleLbl="revTx" presStyleIdx="1" presStyleCnt="6">
        <dgm:presLayoutVars>
          <dgm:chMax val="0"/>
          <dgm:chPref val="0"/>
        </dgm:presLayoutVars>
      </dgm:prSet>
      <dgm:spPr/>
    </dgm:pt>
    <dgm:pt modelId="{2E032A20-B428-49AD-ACE9-330FDB5200C8}" type="pres">
      <dgm:prSet presAssocID="{F7F1566F-024C-48ED-8037-D444AA89E1D4}" presName="sibTrans" presStyleCnt="0"/>
      <dgm:spPr/>
    </dgm:pt>
    <dgm:pt modelId="{C35B2C6F-7F2D-4AE4-B5AE-93CF345B8A4D}" type="pres">
      <dgm:prSet presAssocID="{610DEF5D-1E10-4ADA-BA5D-B07A1B0CF20F}" presName="compNode" presStyleCnt="0"/>
      <dgm:spPr/>
    </dgm:pt>
    <dgm:pt modelId="{76E6E145-EBE2-4966-8C7E-BA97F6D06940}" type="pres">
      <dgm:prSet presAssocID="{610DEF5D-1E10-4ADA-BA5D-B07A1B0CF20F}" presName="bgRect" presStyleLbl="bgShp" presStyleIdx="2" presStyleCnt="6"/>
      <dgm:spPr/>
    </dgm:pt>
    <dgm:pt modelId="{B75F3A33-0DBF-4811-975D-C0A320590AB6}" type="pres">
      <dgm:prSet presAssocID="{610DEF5D-1E10-4ADA-BA5D-B07A1B0CF20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EBC7050-134E-477E-8BAF-EF3D66034CB1}" type="pres">
      <dgm:prSet presAssocID="{610DEF5D-1E10-4ADA-BA5D-B07A1B0CF20F}" presName="spaceRect" presStyleCnt="0"/>
      <dgm:spPr/>
    </dgm:pt>
    <dgm:pt modelId="{BD2D641C-C0A7-417E-9B6F-36BF2BACC520}" type="pres">
      <dgm:prSet presAssocID="{610DEF5D-1E10-4ADA-BA5D-B07A1B0CF20F}" presName="parTx" presStyleLbl="revTx" presStyleIdx="2" presStyleCnt="6">
        <dgm:presLayoutVars>
          <dgm:chMax val="0"/>
          <dgm:chPref val="0"/>
        </dgm:presLayoutVars>
      </dgm:prSet>
      <dgm:spPr/>
    </dgm:pt>
    <dgm:pt modelId="{AF63091D-7E19-4AC0-B4F5-F467974D81AB}" type="pres">
      <dgm:prSet presAssocID="{4A7745E4-9586-4ED9-BAD2-3832E312688A}" presName="sibTrans" presStyleCnt="0"/>
      <dgm:spPr/>
    </dgm:pt>
    <dgm:pt modelId="{92B29C4C-DBC8-4BF4-9481-32B62FAC09F3}" type="pres">
      <dgm:prSet presAssocID="{C958F014-0987-4D18-B6AA-76C1FCE89467}" presName="compNode" presStyleCnt="0"/>
      <dgm:spPr/>
    </dgm:pt>
    <dgm:pt modelId="{5211A69A-04DF-46AA-82F8-52457C50961F}" type="pres">
      <dgm:prSet presAssocID="{C958F014-0987-4D18-B6AA-76C1FCE89467}" presName="bgRect" presStyleLbl="bgShp" presStyleIdx="3" presStyleCnt="6"/>
      <dgm:spPr/>
    </dgm:pt>
    <dgm:pt modelId="{AB205293-FB25-431A-90A5-F4069ABD471F}" type="pres">
      <dgm:prSet presAssocID="{C958F014-0987-4D18-B6AA-76C1FCE8946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ireworks"/>
        </a:ext>
      </dgm:extLst>
    </dgm:pt>
    <dgm:pt modelId="{5C4B2C4C-588F-4884-B2BF-4B9D6A646CB2}" type="pres">
      <dgm:prSet presAssocID="{C958F014-0987-4D18-B6AA-76C1FCE89467}" presName="spaceRect" presStyleCnt="0"/>
      <dgm:spPr/>
    </dgm:pt>
    <dgm:pt modelId="{607F8A54-16D1-41F0-901E-27D7EA062AA4}" type="pres">
      <dgm:prSet presAssocID="{C958F014-0987-4D18-B6AA-76C1FCE89467}" presName="parTx" presStyleLbl="revTx" presStyleIdx="3" presStyleCnt="6">
        <dgm:presLayoutVars>
          <dgm:chMax val="0"/>
          <dgm:chPref val="0"/>
        </dgm:presLayoutVars>
      </dgm:prSet>
      <dgm:spPr/>
    </dgm:pt>
    <dgm:pt modelId="{4AFB1AAD-EAD8-4CC4-8441-953950E9B164}" type="pres">
      <dgm:prSet presAssocID="{A4ED1206-252E-4C96-B7A5-4832F02B94EC}" presName="sibTrans" presStyleCnt="0"/>
      <dgm:spPr/>
    </dgm:pt>
    <dgm:pt modelId="{EE3DB118-3D34-40A7-8DD3-ED8049409903}" type="pres">
      <dgm:prSet presAssocID="{6B5E7907-08BF-42D0-86AE-9EE143F1FD41}" presName="compNode" presStyleCnt="0"/>
      <dgm:spPr/>
    </dgm:pt>
    <dgm:pt modelId="{7527874D-214E-46D7-BEEE-BA11509C4D5F}" type="pres">
      <dgm:prSet presAssocID="{6B5E7907-08BF-42D0-86AE-9EE143F1FD41}" presName="bgRect" presStyleLbl="bgShp" presStyleIdx="4" presStyleCnt="6"/>
      <dgm:spPr/>
    </dgm:pt>
    <dgm:pt modelId="{429B6986-EFB3-4BAF-B8CE-7628509D888C}" type="pres">
      <dgm:prSet presAssocID="{6B5E7907-08BF-42D0-86AE-9EE143F1FD4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E0E74F8-BF62-46A6-9599-D97DFF479CFC}" type="pres">
      <dgm:prSet presAssocID="{6B5E7907-08BF-42D0-86AE-9EE143F1FD41}" presName="spaceRect" presStyleCnt="0"/>
      <dgm:spPr/>
    </dgm:pt>
    <dgm:pt modelId="{4BEF5603-12BA-47C2-8C3D-9CB75736E325}" type="pres">
      <dgm:prSet presAssocID="{6B5E7907-08BF-42D0-86AE-9EE143F1FD41}" presName="parTx" presStyleLbl="revTx" presStyleIdx="4" presStyleCnt="6">
        <dgm:presLayoutVars>
          <dgm:chMax val="0"/>
          <dgm:chPref val="0"/>
        </dgm:presLayoutVars>
      </dgm:prSet>
      <dgm:spPr/>
    </dgm:pt>
    <dgm:pt modelId="{922FA8B0-B493-4F76-A4FE-67187D6687AF}" type="pres">
      <dgm:prSet presAssocID="{B440E009-4E35-4674-8E68-8914B9FEF6D6}" presName="sibTrans" presStyleCnt="0"/>
      <dgm:spPr/>
    </dgm:pt>
    <dgm:pt modelId="{1AFA0815-4C04-44CB-9837-E1BB67F102F1}" type="pres">
      <dgm:prSet presAssocID="{F0B72B84-36C2-48CC-BED1-BEA1D91F60CD}" presName="compNode" presStyleCnt="0"/>
      <dgm:spPr/>
    </dgm:pt>
    <dgm:pt modelId="{941EA074-E47F-4C04-859D-6E2FFA59F9A3}" type="pres">
      <dgm:prSet presAssocID="{F0B72B84-36C2-48CC-BED1-BEA1D91F60CD}" presName="bgRect" presStyleLbl="bgShp" presStyleIdx="5" presStyleCnt="6"/>
      <dgm:spPr/>
    </dgm:pt>
    <dgm:pt modelId="{438D1CAA-6DA3-4F82-BD55-5636817E0CCB}" type="pres">
      <dgm:prSet presAssocID="{F0B72B84-36C2-48CC-BED1-BEA1D91F60C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30F4564-436B-4B18-A0FA-5FC294EA239A}" type="pres">
      <dgm:prSet presAssocID="{F0B72B84-36C2-48CC-BED1-BEA1D91F60CD}" presName="spaceRect" presStyleCnt="0"/>
      <dgm:spPr/>
    </dgm:pt>
    <dgm:pt modelId="{5100B378-12A5-47BA-BAF8-413F7B3C0621}" type="pres">
      <dgm:prSet presAssocID="{F0B72B84-36C2-48CC-BED1-BEA1D91F60C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E91CE3C-0DA3-4777-A7A1-623F8AD89569}" type="presOf" srcId="{F0B72B84-36C2-48CC-BED1-BEA1D91F60CD}" destId="{5100B378-12A5-47BA-BAF8-413F7B3C0621}" srcOrd="0" destOrd="0" presId="urn:microsoft.com/office/officeart/2018/2/layout/IconVerticalSolidList"/>
    <dgm:cxn modelId="{E6422F3D-92C6-4BA0-89D1-F5A4FE6CE6C0}" srcId="{FEA6452C-072E-4D98-AFFB-01D5967F02F9}" destId="{F0B72B84-36C2-48CC-BED1-BEA1D91F60CD}" srcOrd="5" destOrd="0" parTransId="{638EB9B7-76BE-4292-B782-08250F2C1FA0}" sibTransId="{8483C9AF-1A69-4054-81BF-2F46FA3FADF7}"/>
    <dgm:cxn modelId="{5206D63E-0859-41F8-BCD1-350EAAA101D9}" type="presOf" srcId="{0450B16C-960B-4BA5-80F0-1E138C67EEC9}" destId="{DE5568FF-468E-4113-BE3A-143ABF07CA71}" srcOrd="0" destOrd="0" presId="urn:microsoft.com/office/officeart/2018/2/layout/IconVerticalSolidList"/>
    <dgm:cxn modelId="{3D8F2249-8BD9-44C5-9D1B-60E7A1A7B4B2}" type="presOf" srcId="{6B5E7907-08BF-42D0-86AE-9EE143F1FD41}" destId="{4BEF5603-12BA-47C2-8C3D-9CB75736E325}" srcOrd="0" destOrd="0" presId="urn:microsoft.com/office/officeart/2018/2/layout/IconVerticalSolidList"/>
    <dgm:cxn modelId="{CDD5124B-DC70-48D7-B545-E989E5ADC679}" srcId="{FEA6452C-072E-4D98-AFFB-01D5967F02F9}" destId="{6B5E7907-08BF-42D0-86AE-9EE143F1FD41}" srcOrd="4" destOrd="0" parTransId="{2383081B-34E4-4C42-9FC3-B64F44F9EBC3}" sibTransId="{B440E009-4E35-4674-8E68-8914B9FEF6D6}"/>
    <dgm:cxn modelId="{B90BE476-90EF-4780-B54C-367EAC520F67}" srcId="{FEA6452C-072E-4D98-AFFB-01D5967F02F9}" destId="{3187C691-E38D-44BF-BD02-F7E7BDF78BE0}" srcOrd="0" destOrd="0" parTransId="{169566EA-7840-40AB-B6D9-C819957342C1}" sibTransId="{63CB2898-2C0D-4ED5-936F-03D7A7A725B9}"/>
    <dgm:cxn modelId="{11886880-9625-4D0A-AE88-7CB76FA778A5}" srcId="{FEA6452C-072E-4D98-AFFB-01D5967F02F9}" destId="{610DEF5D-1E10-4ADA-BA5D-B07A1B0CF20F}" srcOrd="2" destOrd="0" parTransId="{F8E4FCB7-551A-4818-AA20-A0C79646B08D}" sibTransId="{4A7745E4-9586-4ED9-BAD2-3832E312688A}"/>
    <dgm:cxn modelId="{298E2784-B2B3-4662-B119-C0A0D71BC9C7}" type="presOf" srcId="{C958F014-0987-4D18-B6AA-76C1FCE89467}" destId="{607F8A54-16D1-41F0-901E-27D7EA062AA4}" srcOrd="0" destOrd="0" presId="urn:microsoft.com/office/officeart/2018/2/layout/IconVerticalSolidList"/>
    <dgm:cxn modelId="{1C1EDDA0-42AF-449B-9027-063386EA973A}" type="presOf" srcId="{3187C691-E38D-44BF-BD02-F7E7BDF78BE0}" destId="{D6EE0371-5AC3-4E6D-AFFC-25CF2B346766}" srcOrd="0" destOrd="0" presId="urn:microsoft.com/office/officeart/2018/2/layout/IconVerticalSolidList"/>
    <dgm:cxn modelId="{280C45A7-D824-46C0-B284-8DFB325FEECD}" type="presOf" srcId="{610DEF5D-1E10-4ADA-BA5D-B07A1B0CF20F}" destId="{BD2D641C-C0A7-417E-9B6F-36BF2BACC520}" srcOrd="0" destOrd="0" presId="urn:microsoft.com/office/officeart/2018/2/layout/IconVerticalSolidList"/>
    <dgm:cxn modelId="{A97B83C2-1DB1-480D-B097-126294E60108}" type="presOf" srcId="{FEA6452C-072E-4D98-AFFB-01D5967F02F9}" destId="{B2EF723C-22D0-44FE-9037-6912EA83FC0F}" srcOrd="0" destOrd="0" presId="urn:microsoft.com/office/officeart/2018/2/layout/IconVerticalSolidList"/>
    <dgm:cxn modelId="{18113FE6-DD9B-45A2-AAC7-FAE4E05F9A21}" srcId="{FEA6452C-072E-4D98-AFFB-01D5967F02F9}" destId="{C958F014-0987-4D18-B6AA-76C1FCE89467}" srcOrd="3" destOrd="0" parTransId="{DD7FE295-9DFF-44C3-9973-9585E2CA659D}" sibTransId="{A4ED1206-252E-4C96-B7A5-4832F02B94EC}"/>
    <dgm:cxn modelId="{18DDC4F9-DD1E-4801-A6EB-8A52FBB10C7F}" srcId="{FEA6452C-072E-4D98-AFFB-01D5967F02F9}" destId="{0450B16C-960B-4BA5-80F0-1E138C67EEC9}" srcOrd="1" destOrd="0" parTransId="{074A585D-47F3-478B-8908-B85BD33FE91D}" sibTransId="{F7F1566F-024C-48ED-8037-D444AA89E1D4}"/>
    <dgm:cxn modelId="{69F19A68-F7ED-48C9-A348-8D78B40590B5}" type="presParOf" srcId="{B2EF723C-22D0-44FE-9037-6912EA83FC0F}" destId="{FB839A0D-CCC1-4417-8F90-D73DF4E7C8D4}" srcOrd="0" destOrd="0" presId="urn:microsoft.com/office/officeart/2018/2/layout/IconVerticalSolidList"/>
    <dgm:cxn modelId="{AB740A21-9B49-46C8-9BE8-816106663BF0}" type="presParOf" srcId="{FB839A0D-CCC1-4417-8F90-D73DF4E7C8D4}" destId="{10615D92-8FA7-4A95-BC38-823C4B2E6969}" srcOrd="0" destOrd="0" presId="urn:microsoft.com/office/officeart/2018/2/layout/IconVerticalSolidList"/>
    <dgm:cxn modelId="{744E3E87-AA1E-4E1F-A2A0-A025F8B5ECF4}" type="presParOf" srcId="{FB839A0D-CCC1-4417-8F90-D73DF4E7C8D4}" destId="{910BE681-88C3-4993-90A1-0FBA142B21E0}" srcOrd="1" destOrd="0" presId="urn:microsoft.com/office/officeart/2018/2/layout/IconVerticalSolidList"/>
    <dgm:cxn modelId="{B05568F8-E99F-4C35-B216-C42B6D3F1307}" type="presParOf" srcId="{FB839A0D-CCC1-4417-8F90-D73DF4E7C8D4}" destId="{18844B21-1756-4D6D-B3D1-4586F0C8FAB7}" srcOrd="2" destOrd="0" presId="urn:microsoft.com/office/officeart/2018/2/layout/IconVerticalSolidList"/>
    <dgm:cxn modelId="{B861D780-50C5-4875-A40D-00CD2395B0DE}" type="presParOf" srcId="{FB839A0D-CCC1-4417-8F90-D73DF4E7C8D4}" destId="{D6EE0371-5AC3-4E6D-AFFC-25CF2B346766}" srcOrd="3" destOrd="0" presId="urn:microsoft.com/office/officeart/2018/2/layout/IconVerticalSolidList"/>
    <dgm:cxn modelId="{2983EBDD-9FD9-4DEA-B984-C40D5F674D14}" type="presParOf" srcId="{B2EF723C-22D0-44FE-9037-6912EA83FC0F}" destId="{48B4CA93-7AB4-4F52-BF84-43942CCAF3B5}" srcOrd="1" destOrd="0" presId="urn:microsoft.com/office/officeart/2018/2/layout/IconVerticalSolidList"/>
    <dgm:cxn modelId="{04428CB0-13D5-40BD-8713-5B14B4E9F157}" type="presParOf" srcId="{B2EF723C-22D0-44FE-9037-6912EA83FC0F}" destId="{9CBCB8B7-22C1-4367-AB6A-9BE58E5AB0D6}" srcOrd="2" destOrd="0" presId="urn:microsoft.com/office/officeart/2018/2/layout/IconVerticalSolidList"/>
    <dgm:cxn modelId="{7ADD52F3-1212-4D68-9BDB-5B5E67D66447}" type="presParOf" srcId="{9CBCB8B7-22C1-4367-AB6A-9BE58E5AB0D6}" destId="{DD780A43-BAFF-4B43-BE6C-7687B32DBA76}" srcOrd="0" destOrd="0" presId="urn:microsoft.com/office/officeart/2018/2/layout/IconVerticalSolidList"/>
    <dgm:cxn modelId="{B2170B41-E6FE-485A-8FEF-A3519E18F2FD}" type="presParOf" srcId="{9CBCB8B7-22C1-4367-AB6A-9BE58E5AB0D6}" destId="{697CBFA3-2934-48D6-ABDF-955A4B127DD4}" srcOrd="1" destOrd="0" presId="urn:microsoft.com/office/officeart/2018/2/layout/IconVerticalSolidList"/>
    <dgm:cxn modelId="{9DDBB54B-6A6C-4820-8A9A-EFA8649B32EE}" type="presParOf" srcId="{9CBCB8B7-22C1-4367-AB6A-9BE58E5AB0D6}" destId="{A1E3B046-9C2A-4497-A2AD-7BF24A4104A6}" srcOrd="2" destOrd="0" presId="urn:microsoft.com/office/officeart/2018/2/layout/IconVerticalSolidList"/>
    <dgm:cxn modelId="{36340ECA-9745-4B92-BA2D-91A6BBA90422}" type="presParOf" srcId="{9CBCB8B7-22C1-4367-AB6A-9BE58E5AB0D6}" destId="{DE5568FF-468E-4113-BE3A-143ABF07CA71}" srcOrd="3" destOrd="0" presId="urn:microsoft.com/office/officeart/2018/2/layout/IconVerticalSolidList"/>
    <dgm:cxn modelId="{28D0EB4F-C9C3-441A-8C81-F8E84E463F36}" type="presParOf" srcId="{B2EF723C-22D0-44FE-9037-6912EA83FC0F}" destId="{2E032A20-B428-49AD-ACE9-330FDB5200C8}" srcOrd="3" destOrd="0" presId="urn:microsoft.com/office/officeart/2018/2/layout/IconVerticalSolidList"/>
    <dgm:cxn modelId="{9EFF591C-7551-459C-A875-867F109AB7FA}" type="presParOf" srcId="{B2EF723C-22D0-44FE-9037-6912EA83FC0F}" destId="{C35B2C6F-7F2D-4AE4-B5AE-93CF345B8A4D}" srcOrd="4" destOrd="0" presId="urn:microsoft.com/office/officeart/2018/2/layout/IconVerticalSolidList"/>
    <dgm:cxn modelId="{2E7CA4C5-FA84-4685-A5BD-7D67AAD62544}" type="presParOf" srcId="{C35B2C6F-7F2D-4AE4-B5AE-93CF345B8A4D}" destId="{76E6E145-EBE2-4966-8C7E-BA97F6D06940}" srcOrd="0" destOrd="0" presId="urn:microsoft.com/office/officeart/2018/2/layout/IconVerticalSolidList"/>
    <dgm:cxn modelId="{D6707D6E-AE31-4719-8EC4-384D5AAFE14D}" type="presParOf" srcId="{C35B2C6F-7F2D-4AE4-B5AE-93CF345B8A4D}" destId="{B75F3A33-0DBF-4811-975D-C0A320590AB6}" srcOrd="1" destOrd="0" presId="urn:microsoft.com/office/officeart/2018/2/layout/IconVerticalSolidList"/>
    <dgm:cxn modelId="{2C130EB2-D931-45F1-AB17-2BC16EBB9832}" type="presParOf" srcId="{C35B2C6F-7F2D-4AE4-B5AE-93CF345B8A4D}" destId="{DEBC7050-134E-477E-8BAF-EF3D66034CB1}" srcOrd="2" destOrd="0" presId="urn:microsoft.com/office/officeart/2018/2/layout/IconVerticalSolidList"/>
    <dgm:cxn modelId="{5D607A09-4E9B-4B77-87E1-53E80B5ACD32}" type="presParOf" srcId="{C35B2C6F-7F2D-4AE4-B5AE-93CF345B8A4D}" destId="{BD2D641C-C0A7-417E-9B6F-36BF2BACC520}" srcOrd="3" destOrd="0" presId="urn:microsoft.com/office/officeart/2018/2/layout/IconVerticalSolidList"/>
    <dgm:cxn modelId="{5CDB3C23-F7FE-4439-87F4-64B922417624}" type="presParOf" srcId="{B2EF723C-22D0-44FE-9037-6912EA83FC0F}" destId="{AF63091D-7E19-4AC0-B4F5-F467974D81AB}" srcOrd="5" destOrd="0" presId="urn:microsoft.com/office/officeart/2018/2/layout/IconVerticalSolidList"/>
    <dgm:cxn modelId="{E71101D8-76B7-4AC6-93C6-A9C6879145F7}" type="presParOf" srcId="{B2EF723C-22D0-44FE-9037-6912EA83FC0F}" destId="{92B29C4C-DBC8-4BF4-9481-32B62FAC09F3}" srcOrd="6" destOrd="0" presId="urn:microsoft.com/office/officeart/2018/2/layout/IconVerticalSolidList"/>
    <dgm:cxn modelId="{C9DEA19C-A80C-4385-8194-9F39A88D396F}" type="presParOf" srcId="{92B29C4C-DBC8-4BF4-9481-32B62FAC09F3}" destId="{5211A69A-04DF-46AA-82F8-52457C50961F}" srcOrd="0" destOrd="0" presId="urn:microsoft.com/office/officeart/2018/2/layout/IconVerticalSolidList"/>
    <dgm:cxn modelId="{666129B9-0A44-421A-AFD5-CF7BF89E074F}" type="presParOf" srcId="{92B29C4C-DBC8-4BF4-9481-32B62FAC09F3}" destId="{AB205293-FB25-431A-90A5-F4069ABD471F}" srcOrd="1" destOrd="0" presId="urn:microsoft.com/office/officeart/2018/2/layout/IconVerticalSolidList"/>
    <dgm:cxn modelId="{7C0FE6D1-FE07-47A5-A1BC-91DDA361FD56}" type="presParOf" srcId="{92B29C4C-DBC8-4BF4-9481-32B62FAC09F3}" destId="{5C4B2C4C-588F-4884-B2BF-4B9D6A646CB2}" srcOrd="2" destOrd="0" presId="urn:microsoft.com/office/officeart/2018/2/layout/IconVerticalSolidList"/>
    <dgm:cxn modelId="{62E1377F-AB98-4419-BB1D-2DFA01E1702D}" type="presParOf" srcId="{92B29C4C-DBC8-4BF4-9481-32B62FAC09F3}" destId="{607F8A54-16D1-41F0-901E-27D7EA062AA4}" srcOrd="3" destOrd="0" presId="urn:microsoft.com/office/officeart/2018/2/layout/IconVerticalSolidList"/>
    <dgm:cxn modelId="{5CBD6CC8-81A5-48E1-BA6D-01B2F116A394}" type="presParOf" srcId="{B2EF723C-22D0-44FE-9037-6912EA83FC0F}" destId="{4AFB1AAD-EAD8-4CC4-8441-953950E9B164}" srcOrd="7" destOrd="0" presId="urn:microsoft.com/office/officeart/2018/2/layout/IconVerticalSolidList"/>
    <dgm:cxn modelId="{EE33B24C-86DF-44FC-BC12-D95F80A82A9A}" type="presParOf" srcId="{B2EF723C-22D0-44FE-9037-6912EA83FC0F}" destId="{EE3DB118-3D34-40A7-8DD3-ED8049409903}" srcOrd="8" destOrd="0" presId="urn:microsoft.com/office/officeart/2018/2/layout/IconVerticalSolidList"/>
    <dgm:cxn modelId="{16E27702-1E38-4699-A921-5EA61F293238}" type="presParOf" srcId="{EE3DB118-3D34-40A7-8DD3-ED8049409903}" destId="{7527874D-214E-46D7-BEEE-BA11509C4D5F}" srcOrd="0" destOrd="0" presId="urn:microsoft.com/office/officeart/2018/2/layout/IconVerticalSolidList"/>
    <dgm:cxn modelId="{15543E16-98AB-4AFA-9150-B93D8984FB73}" type="presParOf" srcId="{EE3DB118-3D34-40A7-8DD3-ED8049409903}" destId="{429B6986-EFB3-4BAF-B8CE-7628509D888C}" srcOrd="1" destOrd="0" presId="urn:microsoft.com/office/officeart/2018/2/layout/IconVerticalSolidList"/>
    <dgm:cxn modelId="{77B2BD87-C009-46FE-842C-FADBDBC4D709}" type="presParOf" srcId="{EE3DB118-3D34-40A7-8DD3-ED8049409903}" destId="{8E0E74F8-BF62-46A6-9599-D97DFF479CFC}" srcOrd="2" destOrd="0" presId="urn:microsoft.com/office/officeart/2018/2/layout/IconVerticalSolidList"/>
    <dgm:cxn modelId="{7B952FF3-3CE9-4A94-AFA2-07656F593015}" type="presParOf" srcId="{EE3DB118-3D34-40A7-8DD3-ED8049409903}" destId="{4BEF5603-12BA-47C2-8C3D-9CB75736E325}" srcOrd="3" destOrd="0" presId="urn:microsoft.com/office/officeart/2018/2/layout/IconVerticalSolidList"/>
    <dgm:cxn modelId="{C9EA77B9-4350-474F-A48F-CF79111F754E}" type="presParOf" srcId="{B2EF723C-22D0-44FE-9037-6912EA83FC0F}" destId="{922FA8B0-B493-4F76-A4FE-67187D6687AF}" srcOrd="9" destOrd="0" presId="urn:microsoft.com/office/officeart/2018/2/layout/IconVerticalSolidList"/>
    <dgm:cxn modelId="{104417AF-9BFD-4237-A11F-4D99A4043B00}" type="presParOf" srcId="{B2EF723C-22D0-44FE-9037-6912EA83FC0F}" destId="{1AFA0815-4C04-44CB-9837-E1BB67F102F1}" srcOrd="10" destOrd="0" presId="urn:microsoft.com/office/officeart/2018/2/layout/IconVerticalSolidList"/>
    <dgm:cxn modelId="{33BED9BD-762B-429A-9F94-5FA5CAB95DC9}" type="presParOf" srcId="{1AFA0815-4C04-44CB-9837-E1BB67F102F1}" destId="{941EA074-E47F-4C04-859D-6E2FFA59F9A3}" srcOrd="0" destOrd="0" presId="urn:microsoft.com/office/officeart/2018/2/layout/IconVerticalSolidList"/>
    <dgm:cxn modelId="{FBA3D8B4-BB12-4C2C-8A98-D3CA37F173E1}" type="presParOf" srcId="{1AFA0815-4C04-44CB-9837-E1BB67F102F1}" destId="{438D1CAA-6DA3-4F82-BD55-5636817E0CCB}" srcOrd="1" destOrd="0" presId="urn:microsoft.com/office/officeart/2018/2/layout/IconVerticalSolidList"/>
    <dgm:cxn modelId="{B107A81F-600B-4922-9271-404A8FEDDD87}" type="presParOf" srcId="{1AFA0815-4C04-44CB-9837-E1BB67F102F1}" destId="{330F4564-436B-4B18-A0FA-5FC294EA239A}" srcOrd="2" destOrd="0" presId="urn:microsoft.com/office/officeart/2018/2/layout/IconVerticalSolidList"/>
    <dgm:cxn modelId="{5461A23C-50D5-48EF-8EB9-7F460BF4EB11}" type="presParOf" srcId="{1AFA0815-4C04-44CB-9837-E1BB67F102F1}" destId="{5100B378-12A5-47BA-BAF8-413F7B3C062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763EEC-C276-405C-B9D4-C2250F6AA3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C4E90-54C2-4DE9-A287-7061DA5A8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Cypress Ditch expansion and improvements</a:t>
          </a:r>
          <a:endParaRPr lang="en-US"/>
        </a:p>
      </dgm:t>
    </dgm:pt>
    <dgm:pt modelId="{D6F60A40-8F4B-4B46-89F6-30C5440C5740}" type="parTrans" cxnId="{18ED14E0-F440-42E0-9088-50ADF5158B0B}">
      <dgm:prSet/>
      <dgm:spPr/>
      <dgm:t>
        <a:bodyPr/>
        <a:lstStyle/>
        <a:p>
          <a:endParaRPr lang="en-US"/>
        </a:p>
      </dgm:t>
    </dgm:pt>
    <dgm:pt modelId="{A605B610-F644-48BE-9AB8-06FA7E5219FA}" type="sibTrans" cxnId="{18ED14E0-F440-42E0-9088-50ADF5158B0B}">
      <dgm:prSet/>
      <dgm:spPr/>
      <dgm:t>
        <a:bodyPr/>
        <a:lstStyle/>
        <a:p>
          <a:endParaRPr lang="en-US"/>
        </a:p>
      </dgm:t>
    </dgm:pt>
    <dgm:pt modelId="{B71AB529-568C-4BF2-9D1E-9FEEA28579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Includes widening, lowering of the HCFCD channel</a:t>
          </a:r>
        </a:p>
      </dgm:t>
    </dgm:pt>
    <dgm:pt modelId="{9E965FEF-E608-4D84-A651-1A1FD93FAE18}" type="parTrans" cxnId="{DB34A75F-C1C1-46A1-8917-96A26B4495C4}">
      <dgm:prSet/>
      <dgm:spPr/>
      <dgm:t>
        <a:bodyPr/>
        <a:lstStyle/>
        <a:p>
          <a:endParaRPr lang="en-US"/>
        </a:p>
      </dgm:t>
    </dgm:pt>
    <dgm:pt modelId="{2F636508-E2E4-4BDA-B0BB-075BCF55943C}" type="sibTrans" cxnId="{DB34A75F-C1C1-46A1-8917-96A26B4495C4}">
      <dgm:prSet/>
      <dgm:spPr/>
      <dgm:t>
        <a:bodyPr/>
        <a:lstStyle/>
        <a:p>
          <a:endParaRPr lang="en-US"/>
        </a:p>
      </dgm:t>
    </dgm:pt>
    <dgm:pt modelId="{C5B9F356-32C6-4461-8C64-3EB259D555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IH-610 storm sewer improvements</a:t>
          </a:r>
          <a:endParaRPr lang="en-US" dirty="0"/>
        </a:p>
      </dgm:t>
    </dgm:pt>
    <dgm:pt modelId="{4BC99BFE-5C43-4CFC-A7AD-060B3B00121D}" type="parTrans" cxnId="{899E9A54-BF44-4F78-8504-A6BA44E28014}">
      <dgm:prSet/>
      <dgm:spPr/>
      <dgm:t>
        <a:bodyPr/>
        <a:lstStyle/>
        <a:p>
          <a:endParaRPr lang="en-US"/>
        </a:p>
      </dgm:t>
    </dgm:pt>
    <dgm:pt modelId="{E4FA6098-EEB0-45A9-9CA1-7F9C01AD0C05}" type="sibTrans" cxnId="{899E9A54-BF44-4F78-8504-A6BA44E28014}">
      <dgm:prSet/>
      <dgm:spPr/>
      <dgm:t>
        <a:bodyPr/>
        <a:lstStyle/>
        <a:p>
          <a:endParaRPr lang="en-US"/>
        </a:p>
      </dgm:t>
    </dgm:pt>
    <dgm:pt modelId="{43AE4A75-4FB2-4979-AEB4-4000001E84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Analyzed multiple configurations to evaluate costs and benefits</a:t>
          </a:r>
        </a:p>
        <a:p>
          <a:pPr>
            <a:lnSpc>
              <a:spcPct val="100000"/>
            </a:lnSpc>
          </a:pPr>
          <a:r>
            <a:rPr lang="en-US" sz="1600" dirty="0"/>
            <a:t>Meeting with TxDOT to advance improvements</a:t>
          </a:r>
        </a:p>
      </dgm:t>
    </dgm:pt>
    <dgm:pt modelId="{B10DF030-A18A-46BE-A872-9508287DB69C}" type="parTrans" cxnId="{E8DDD001-06BA-4C26-B06C-8252A39F5E99}">
      <dgm:prSet/>
      <dgm:spPr/>
      <dgm:t>
        <a:bodyPr/>
        <a:lstStyle/>
        <a:p>
          <a:endParaRPr lang="en-US"/>
        </a:p>
      </dgm:t>
    </dgm:pt>
    <dgm:pt modelId="{63A53BD2-B206-44D3-8BCF-3BCB24724AF8}" type="sibTrans" cxnId="{E8DDD001-06BA-4C26-B06C-8252A39F5E99}">
      <dgm:prSet/>
      <dgm:spPr/>
      <dgm:t>
        <a:bodyPr/>
        <a:lstStyle/>
        <a:p>
          <a:endParaRPr lang="en-US"/>
        </a:p>
      </dgm:t>
    </dgm:pt>
    <dgm:pt modelId="{8F268A94-864C-4367-9434-8268381FBA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Surface detention for proposed improvements</a:t>
          </a:r>
          <a:endParaRPr lang="en-US" dirty="0"/>
        </a:p>
      </dgm:t>
    </dgm:pt>
    <dgm:pt modelId="{B81BCFDF-067C-4EC9-9874-287FFC4B8D80}" type="parTrans" cxnId="{3C70C4D2-1F62-457E-B9E8-B66851AFAA0D}">
      <dgm:prSet/>
      <dgm:spPr/>
      <dgm:t>
        <a:bodyPr/>
        <a:lstStyle/>
        <a:p>
          <a:endParaRPr lang="en-US"/>
        </a:p>
      </dgm:t>
    </dgm:pt>
    <dgm:pt modelId="{E1A5D1DE-E8AF-4C46-95A2-FADD3B5D69B6}" type="sibTrans" cxnId="{3C70C4D2-1F62-457E-B9E8-B66851AFAA0D}">
      <dgm:prSet/>
      <dgm:spPr/>
      <dgm:t>
        <a:bodyPr/>
        <a:lstStyle/>
        <a:p>
          <a:endParaRPr lang="en-US"/>
        </a:p>
      </dgm:t>
    </dgm:pt>
    <dgm:pt modelId="{54FE098D-6EBB-453D-9439-E5DB2E6B4D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Volume required to support Cypress Ditch improvements and facilitate future improvements</a:t>
          </a:r>
        </a:p>
      </dgm:t>
    </dgm:pt>
    <dgm:pt modelId="{448F5F31-DF85-4F1D-BA30-D816345F265F}" type="parTrans" cxnId="{590594C7-9C8D-47AC-8F5D-2DD0EA21DA81}">
      <dgm:prSet/>
      <dgm:spPr/>
      <dgm:t>
        <a:bodyPr/>
        <a:lstStyle/>
        <a:p>
          <a:endParaRPr lang="en-US"/>
        </a:p>
      </dgm:t>
    </dgm:pt>
    <dgm:pt modelId="{9DCBF2F6-D6E3-4C57-AFCE-3DCB8A5AFE6A}" type="sibTrans" cxnId="{590594C7-9C8D-47AC-8F5D-2DD0EA21DA81}">
      <dgm:prSet/>
      <dgm:spPr/>
      <dgm:t>
        <a:bodyPr/>
        <a:lstStyle/>
        <a:p>
          <a:endParaRPr lang="en-US"/>
        </a:p>
      </dgm:t>
    </dgm:pt>
    <dgm:pt modelId="{FB578CBD-278D-4C4B-BCDC-1CA5284D347D}" type="pres">
      <dgm:prSet presAssocID="{E8763EEC-C276-405C-B9D4-C2250F6AA3DC}" presName="root" presStyleCnt="0">
        <dgm:presLayoutVars>
          <dgm:dir/>
          <dgm:resizeHandles val="exact"/>
        </dgm:presLayoutVars>
      </dgm:prSet>
      <dgm:spPr/>
    </dgm:pt>
    <dgm:pt modelId="{183B6330-3851-4D5A-B218-ACD6FFDF07CB}" type="pres">
      <dgm:prSet presAssocID="{E28C4E90-54C2-4DE9-A287-7061DA5A8D4A}" presName="compNode" presStyleCnt="0"/>
      <dgm:spPr/>
    </dgm:pt>
    <dgm:pt modelId="{24AE376D-D56B-491B-B89D-D0733AFE8CB8}" type="pres">
      <dgm:prSet presAssocID="{E28C4E90-54C2-4DE9-A287-7061DA5A8D4A}" presName="bgRect" presStyleLbl="bgShp" presStyleIdx="0" presStyleCnt="3"/>
      <dgm:spPr/>
    </dgm:pt>
    <dgm:pt modelId="{35380E56-38F1-4D44-872A-D0AAA6543CAF}" type="pres">
      <dgm:prSet presAssocID="{E28C4E90-54C2-4DE9-A287-7061DA5A8D4A}" presName="iconRect" presStyleLbl="node1" presStyleIdx="0" presStyleCnt="3"/>
      <dgm:spPr>
        <a:noFill/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6CBC422B-0F60-4BEB-B438-D85D56311E8F}" type="pres">
      <dgm:prSet presAssocID="{E28C4E90-54C2-4DE9-A287-7061DA5A8D4A}" presName="spaceRect" presStyleCnt="0"/>
      <dgm:spPr/>
    </dgm:pt>
    <dgm:pt modelId="{4947012D-8E51-4278-96D9-A13F0F693CEC}" type="pres">
      <dgm:prSet presAssocID="{E28C4E90-54C2-4DE9-A287-7061DA5A8D4A}" presName="parTx" presStyleLbl="revTx" presStyleIdx="0" presStyleCnt="6">
        <dgm:presLayoutVars>
          <dgm:chMax val="0"/>
          <dgm:chPref val="0"/>
        </dgm:presLayoutVars>
      </dgm:prSet>
      <dgm:spPr/>
    </dgm:pt>
    <dgm:pt modelId="{19FA31C9-2B07-4CE3-A5B6-272ADF93096B}" type="pres">
      <dgm:prSet presAssocID="{E28C4E90-54C2-4DE9-A287-7061DA5A8D4A}" presName="desTx" presStyleLbl="revTx" presStyleIdx="1" presStyleCnt="6">
        <dgm:presLayoutVars/>
      </dgm:prSet>
      <dgm:spPr/>
    </dgm:pt>
    <dgm:pt modelId="{07A1A770-E3A6-42B5-B15C-2C384B246ECF}" type="pres">
      <dgm:prSet presAssocID="{A605B610-F644-48BE-9AB8-06FA7E5219FA}" presName="sibTrans" presStyleCnt="0"/>
      <dgm:spPr/>
    </dgm:pt>
    <dgm:pt modelId="{45FF2BF3-3F04-4609-962C-03FDCA20D39B}" type="pres">
      <dgm:prSet presAssocID="{C5B9F356-32C6-4461-8C64-3EB259D55541}" presName="compNode" presStyleCnt="0"/>
      <dgm:spPr/>
    </dgm:pt>
    <dgm:pt modelId="{46B01201-CFFB-4258-9C7C-B452FA8A8D07}" type="pres">
      <dgm:prSet presAssocID="{C5B9F356-32C6-4461-8C64-3EB259D55541}" presName="bgRect" presStyleLbl="bgShp" presStyleIdx="1" presStyleCnt="3"/>
      <dgm:spPr/>
    </dgm:pt>
    <dgm:pt modelId="{81927372-106C-44ED-98DD-211D68263504}" type="pres">
      <dgm:prSet presAssocID="{C5B9F356-32C6-4461-8C64-3EB259D55541}" presName="iconRect" presStyleLbl="node1" presStyleIdx="1" presStyleCnt="3"/>
      <dgm:spPr>
        <a:noFill/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98142581-FBDF-4BF7-BF14-2D3057043C3B}" type="pres">
      <dgm:prSet presAssocID="{C5B9F356-32C6-4461-8C64-3EB259D55541}" presName="spaceRect" presStyleCnt="0"/>
      <dgm:spPr/>
    </dgm:pt>
    <dgm:pt modelId="{60657EA8-008D-4900-ABA1-3D65B3243CC4}" type="pres">
      <dgm:prSet presAssocID="{C5B9F356-32C6-4461-8C64-3EB259D55541}" presName="parTx" presStyleLbl="revTx" presStyleIdx="2" presStyleCnt="6">
        <dgm:presLayoutVars>
          <dgm:chMax val="0"/>
          <dgm:chPref val="0"/>
        </dgm:presLayoutVars>
      </dgm:prSet>
      <dgm:spPr/>
    </dgm:pt>
    <dgm:pt modelId="{DC232D0B-FEA3-458B-8C0E-62021E497DB7}" type="pres">
      <dgm:prSet presAssocID="{C5B9F356-32C6-4461-8C64-3EB259D55541}" presName="desTx" presStyleLbl="revTx" presStyleIdx="3" presStyleCnt="6">
        <dgm:presLayoutVars/>
      </dgm:prSet>
      <dgm:spPr/>
    </dgm:pt>
    <dgm:pt modelId="{1BC67A99-32EB-4355-9E36-793E7D5276E3}" type="pres">
      <dgm:prSet presAssocID="{E4FA6098-EEB0-45A9-9CA1-7F9C01AD0C05}" presName="sibTrans" presStyleCnt="0"/>
      <dgm:spPr/>
    </dgm:pt>
    <dgm:pt modelId="{CC0DD538-4FA0-4FF9-A08D-54153E53DEAC}" type="pres">
      <dgm:prSet presAssocID="{8F268A94-864C-4367-9434-8268381FBA9E}" presName="compNode" presStyleCnt="0"/>
      <dgm:spPr/>
    </dgm:pt>
    <dgm:pt modelId="{42163DCC-B0D0-40C1-82A9-F79D1020E430}" type="pres">
      <dgm:prSet presAssocID="{8F268A94-864C-4367-9434-8268381FBA9E}" presName="bgRect" presStyleLbl="bgShp" presStyleIdx="2" presStyleCnt="3"/>
      <dgm:spPr/>
    </dgm:pt>
    <dgm:pt modelId="{48314B0A-3F04-4505-99C2-CD25B152ED34}" type="pres">
      <dgm:prSet presAssocID="{8F268A94-864C-4367-9434-8268381FBA9E}" presName="iconRect" presStyleLbl="node1" presStyleIdx="2" presStyleCnt="3"/>
      <dgm:spPr>
        <a:noFill/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C0234F23-3BB9-48F7-911E-554AE6B5951F}" type="pres">
      <dgm:prSet presAssocID="{8F268A94-864C-4367-9434-8268381FBA9E}" presName="spaceRect" presStyleCnt="0"/>
      <dgm:spPr/>
    </dgm:pt>
    <dgm:pt modelId="{863811C5-97F7-4DFC-A0A4-C6FC2570AFE9}" type="pres">
      <dgm:prSet presAssocID="{8F268A94-864C-4367-9434-8268381FBA9E}" presName="parTx" presStyleLbl="revTx" presStyleIdx="4" presStyleCnt="6">
        <dgm:presLayoutVars>
          <dgm:chMax val="0"/>
          <dgm:chPref val="0"/>
        </dgm:presLayoutVars>
      </dgm:prSet>
      <dgm:spPr/>
    </dgm:pt>
    <dgm:pt modelId="{09B65AD8-FE35-4543-B6E6-654DCB386DB6}" type="pres">
      <dgm:prSet presAssocID="{8F268A94-864C-4367-9434-8268381FBA9E}" presName="desTx" presStyleLbl="revTx" presStyleIdx="5" presStyleCnt="6">
        <dgm:presLayoutVars/>
      </dgm:prSet>
      <dgm:spPr/>
    </dgm:pt>
  </dgm:ptLst>
  <dgm:cxnLst>
    <dgm:cxn modelId="{E8DDD001-06BA-4C26-B06C-8252A39F5E99}" srcId="{C5B9F356-32C6-4461-8C64-3EB259D55541}" destId="{43AE4A75-4FB2-4979-AEB4-4000001E8417}" srcOrd="0" destOrd="0" parTransId="{B10DF030-A18A-46BE-A872-9508287DB69C}" sibTransId="{63A53BD2-B206-44D3-8BCF-3BCB24724AF8}"/>
    <dgm:cxn modelId="{A00BC008-46D3-4A64-AA54-61490DB970E8}" type="presOf" srcId="{E28C4E90-54C2-4DE9-A287-7061DA5A8D4A}" destId="{4947012D-8E51-4278-96D9-A13F0F693CEC}" srcOrd="0" destOrd="0" presId="urn:microsoft.com/office/officeart/2018/2/layout/IconVerticalSolidList"/>
    <dgm:cxn modelId="{4716F022-0244-4CC2-8439-A472EA4DB006}" type="presOf" srcId="{B71AB529-568C-4BF2-9D1E-9FEEA285794A}" destId="{19FA31C9-2B07-4CE3-A5B6-272ADF93096B}" srcOrd="0" destOrd="0" presId="urn:microsoft.com/office/officeart/2018/2/layout/IconVerticalSolidList"/>
    <dgm:cxn modelId="{D2573125-3066-4035-A1E9-2CEF873CA8EB}" type="presOf" srcId="{E8763EEC-C276-405C-B9D4-C2250F6AA3DC}" destId="{FB578CBD-278D-4C4B-BCDC-1CA5284D347D}" srcOrd="0" destOrd="0" presId="urn:microsoft.com/office/officeart/2018/2/layout/IconVerticalSolidList"/>
    <dgm:cxn modelId="{A7AAC128-EE78-470B-9678-8F76F10CE17B}" type="presOf" srcId="{43AE4A75-4FB2-4979-AEB4-4000001E8417}" destId="{DC232D0B-FEA3-458B-8C0E-62021E497DB7}" srcOrd="0" destOrd="0" presId="urn:microsoft.com/office/officeart/2018/2/layout/IconVerticalSolidList"/>
    <dgm:cxn modelId="{DB34A75F-C1C1-46A1-8917-96A26B4495C4}" srcId="{E28C4E90-54C2-4DE9-A287-7061DA5A8D4A}" destId="{B71AB529-568C-4BF2-9D1E-9FEEA285794A}" srcOrd="0" destOrd="0" parTransId="{9E965FEF-E608-4D84-A651-1A1FD93FAE18}" sibTransId="{2F636508-E2E4-4BDA-B0BB-075BCF55943C}"/>
    <dgm:cxn modelId="{589FD347-F6AD-46A5-AB7F-EA6C12B50C85}" type="presOf" srcId="{54FE098D-6EBB-453D-9439-E5DB2E6B4D90}" destId="{09B65AD8-FE35-4543-B6E6-654DCB386DB6}" srcOrd="0" destOrd="0" presId="urn:microsoft.com/office/officeart/2018/2/layout/IconVerticalSolidList"/>
    <dgm:cxn modelId="{10851B73-3E28-4EDE-B1E6-3ED748D99820}" type="presOf" srcId="{8F268A94-864C-4367-9434-8268381FBA9E}" destId="{863811C5-97F7-4DFC-A0A4-C6FC2570AFE9}" srcOrd="0" destOrd="0" presId="urn:microsoft.com/office/officeart/2018/2/layout/IconVerticalSolidList"/>
    <dgm:cxn modelId="{899E9A54-BF44-4F78-8504-A6BA44E28014}" srcId="{E8763EEC-C276-405C-B9D4-C2250F6AA3DC}" destId="{C5B9F356-32C6-4461-8C64-3EB259D55541}" srcOrd="1" destOrd="0" parTransId="{4BC99BFE-5C43-4CFC-A7AD-060B3B00121D}" sibTransId="{E4FA6098-EEB0-45A9-9CA1-7F9C01AD0C05}"/>
    <dgm:cxn modelId="{15052C93-6F63-460C-B4B0-9DBAC5230895}" type="presOf" srcId="{C5B9F356-32C6-4461-8C64-3EB259D55541}" destId="{60657EA8-008D-4900-ABA1-3D65B3243CC4}" srcOrd="0" destOrd="0" presId="urn:microsoft.com/office/officeart/2018/2/layout/IconVerticalSolidList"/>
    <dgm:cxn modelId="{590594C7-9C8D-47AC-8F5D-2DD0EA21DA81}" srcId="{8F268A94-864C-4367-9434-8268381FBA9E}" destId="{54FE098D-6EBB-453D-9439-E5DB2E6B4D90}" srcOrd="0" destOrd="0" parTransId="{448F5F31-DF85-4F1D-BA30-D816345F265F}" sibTransId="{9DCBF2F6-D6E3-4C57-AFCE-3DCB8A5AFE6A}"/>
    <dgm:cxn modelId="{3C70C4D2-1F62-457E-B9E8-B66851AFAA0D}" srcId="{E8763EEC-C276-405C-B9D4-C2250F6AA3DC}" destId="{8F268A94-864C-4367-9434-8268381FBA9E}" srcOrd="2" destOrd="0" parTransId="{B81BCFDF-067C-4EC9-9874-287FFC4B8D80}" sibTransId="{E1A5D1DE-E8AF-4C46-95A2-FADD3B5D69B6}"/>
    <dgm:cxn modelId="{18ED14E0-F440-42E0-9088-50ADF5158B0B}" srcId="{E8763EEC-C276-405C-B9D4-C2250F6AA3DC}" destId="{E28C4E90-54C2-4DE9-A287-7061DA5A8D4A}" srcOrd="0" destOrd="0" parTransId="{D6F60A40-8F4B-4B46-89F6-30C5440C5740}" sibTransId="{A605B610-F644-48BE-9AB8-06FA7E5219FA}"/>
    <dgm:cxn modelId="{96EF172F-1749-429B-A653-A4BEBAB125E8}" type="presParOf" srcId="{FB578CBD-278D-4C4B-BCDC-1CA5284D347D}" destId="{183B6330-3851-4D5A-B218-ACD6FFDF07CB}" srcOrd="0" destOrd="0" presId="urn:microsoft.com/office/officeart/2018/2/layout/IconVerticalSolidList"/>
    <dgm:cxn modelId="{25766981-E931-4F46-9E86-F59FE7543B49}" type="presParOf" srcId="{183B6330-3851-4D5A-B218-ACD6FFDF07CB}" destId="{24AE376D-D56B-491B-B89D-D0733AFE8CB8}" srcOrd="0" destOrd="0" presId="urn:microsoft.com/office/officeart/2018/2/layout/IconVerticalSolidList"/>
    <dgm:cxn modelId="{6D4A545E-9D4C-4995-ADD4-51052DDF6ECC}" type="presParOf" srcId="{183B6330-3851-4D5A-B218-ACD6FFDF07CB}" destId="{35380E56-38F1-4D44-872A-D0AAA6543CAF}" srcOrd="1" destOrd="0" presId="urn:microsoft.com/office/officeart/2018/2/layout/IconVerticalSolidList"/>
    <dgm:cxn modelId="{C3E8D2A0-EB63-4F98-94BE-F0527800CAAB}" type="presParOf" srcId="{183B6330-3851-4D5A-B218-ACD6FFDF07CB}" destId="{6CBC422B-0F60-4BEB-B438-D85D56311E8F}" srcOrd="2" destOrd="0" presId="urn:microsoft.com/office/officeart/2018/2/layout/IconVerticalSolidList"/>
    <dgm:cxn modelId="{5B0739DB-6690-4749-BBC7-1905ACD01A8D}" type="presParOf" srcId="{183B6330-3851-4D5A-B218-ACD6FFDF07CB}" destId="{4947012D-8E51-4278-96D9-A13F0F693CEC}" srcOrd="3" destOrd="0" presId="urn:microsoft.com/office/officeart/2018/2/layout/IconVerticalSolidList"/>
    <dgm:cxn modelId="{27C1611D-48CD-4501-B130-F5F432B1286A}" type="presParOf" srcId="{183B6330-3851-4D5A-B218-ACD6FFDF07CB}" destId="{19FA31C9-2B07-4CE3-A5B6-272ADF93096B}" srcOrd="4" destOrd="0" presId="urn:microsoft.com/office/officeart/2018/2/layout/IconVerticalSolidList"/>
    <dgm:cxn modelId="{F8A3A46F-7439-479D-8E0E-438A8FCA4E6A}" type="presParOf" srcId="{FB578CBD-278D-4C4B-BCDC-1CA5284D347D}" destId="{07A1A770-E3A6-42B5-B15C-2C384B246ECF}" srcOrd="1" destOrd="0" presId="urn:microsoft.com/office/officeart/2018/2/layout/IconVerticalSolidList"/>
    <dgm:cxn modelId="{B94DDBE1-1863-4184-B838-5D3B91BBE7A4}" type="presParOf" srcId="{FB578CBD-278D-4C4B-BCDC-1CA5284D347D}" destId="{45FF2BF3-3F04-4609-962C-03FDCA20D39B}" srcOrd="2" destOrd="0" presId="urn:microsoft.com/office/officeart/2018/2/layout/IconVerticalSolidList"/>
    <dgm:cxn modelId="{DFFBDEEA-DC55-467F-8B5B-ACA655ED0EF4}" type="presParOf" srcId="{45FF2BF3-3F04-4609-962C-03FDCA20D39B}" destId="{46B01201-CFFB-4258-9C7C-B452FA8A8D07}" srcOrd="0" destOrd="0" presId="urn:microsoft.com/office/officeart/2018/2/layout/IconVerticalSolidList"/>
    <dgm:cxn modelId="{479E2B1B-D4EB-4DB0-93F6-3F523EB20CE8}" type="presParOf" srcId="{45FF2BF3-3F04-4609-962C-03FDCA20D39B}" destId="{81927372-106C-44ED-98DD-211D68263504}" srcOrd="1" destOrd="0" presId="urn:microsoft.com/office/officeart/2018/2/layout/IconVerticalSolidList"/>
    <dgm:cxn modelId="{640542BE-E1CA-4100-B9AC-9BD25B45F410}" type="presParOf" srcId="{45FF2BF3-3F04-4609-962C-03FDCA20D39B}" destId="{98142581-FBDF-4BF7-BF14-2D3057043C3B}" srcOrd="2" destOrd="0" presId="urn:microsoft.com/office/officeart/2018/2/layout/IconVerticalSolidList"/>
    <dgm:cxn modelId="{A8505752-F1CE-46E9-AE9B-DB0AD869F2ED}" type="presParOf" srcId="{45FF2BF3-3F04-4609-962C-03FDCA20D39B}" destId="{60657EA8-008D-4900-ABA1-3D65B3243CC4}" srcOrd="3" destOrd="0" presId="urn:microsoft.com/office/officeart/2018/2/layout/IconVerticalSolidList"/>
    <dgm:cxn modelId="{F792F207-7682-47EC-8033-40A0282D1B6F}" type="presParOf" srcId="{45FF2BF3-3F04-4609-962C-03FDCA20D39B}" destId="{DC232D0B-FEA3-458B-8C0E-62021E497DB7}" srcOrd="4" destOrd="0" presId="urn:microsoft.com/office/officeart/2018/2/layout/IconVerticalSolidList"/>
    <dgm:cxn modelId="{695ECBD7-82BC-409A-8119-3FD7C6F81D7F}" type="presParOf" srcId="{FB578CBD-278D-4C4B-BCDC-1CA5284D347D}" destId="{1BC67A99-32EB-4355-9E36-793E7D5276E3}" srcOrd="3" destOrd="0" presId="urn:microsoft.com/office/officeart/2018/2/layout/IconVerticalSolidList"/>
    <dgm:cxn modelId="{CA223D67-2AC7-4369-9A2F-C7D5BF6A395B}" type="presParOf" srcId="{FB578CBD-278D-4C4B-BCDC-1CA5284D347D}" destId="{CC0DD538-4FA0-4FF9-A08D-54153E53DEAC}" srcOrd="4" destOrd="0" presId="urn:microsoft.com/office/officeart/2018/2/layout/IconVerticalSolidList"/>
    <dgm:cxn modelId="{608E3F8E-271E-4C2B-BCC0-33A28E546C89}" type="presParOf" srcId="{CC0DD538-4FA0-4FF9-A08D-54153E53DEAC}" destId="{42163DCC-B0D0-40C1-82A9-F79D1020E430}" srcOrd="0" destOrd="0" presId="urn:microsoft.com/office/officeart/2018/2/layout/IconVerticalSolidList"/>
    <dgm:cxn modelId="{3106F67B-B65A-429D-AF70-382468E7AC2F}" type="presParOf" srcId="{CC0DD538-4FA0-4FF9-A08D-54153E53DEAC}" destId="{48314B0A-3F04-4505-99C2-CD25B152ED34}" srcOrd="1" destOrd="0" presId="urn:microsoft.com/office/officeart/2018/2/layout/IconVerticalSolidList"/>
    <dgm:cxn modelId="{D5C8FE10-5930-433A-B237-2DF0A71D56F7}" type="presParOf" srcId="{CC0DD538-4FA0-4FF9-A08D-54153E53DEAC}" destId="{C0234F23-3BB9-48F7-911E-554AE6B5951F}" srcOrd="2" destOrd="0" presId="urn:microsoft.com/office/officeart/2018/2/layout/IconVerticalSolidList"/>
    <dgm:cxn modelId="{7F883A4F-0C7A-4A8E-BDC7-FDDD715BDAA2}" type="presParOf" srcId="{CC0DD538-4FA0-4FF9-A08D-54153E53DEAC}" destId="{863811C5-97F7-4DFC-A0A4-C6FC2570AFE9}" srcOrd="3" destOrd="0" presId="urn:microsoft.com/office/officeart/2018/2/layout/IconVerticalSolidList"/>
    <dgm:cxn modelId="{5AB21893-67FB-4FA8-A536-D80E117198E5}" type="presParOf" srcId="{CC0DD538-4FA0-4FF9-A08D-54153E53DEAC}" destId="{09B65AD8-FE35-4543-B6E6-654DCB386DB6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763EEC-C276-405C-B9D4-C2250F6AA3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C4E90-54C2-4DE9-A287-7061DA5A8D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Begin final design of Cypress Ditch, Detention Basins</a:t>
          </a:r>
          <a:endParaRPr lang="en-US" dirty="0"/>
        </a:p>
      </dgm:t>
    </dgm:pt>
    <dgm:pt modelId="{D6F60A40-8F4B-4B46-89F6-30C5440C5740}" type="parTrans" cxnId="{18ED14E0-F440-42E0-9088-50ADF5158B0B}">
      <dgm:prSet/>
      <dgm:spPr/>
      <dgm:t>
        <a:bodyPr/>
        <a:lstStyle/>
        <a:p>
          <a:endParaRPr lang="en-US"/>
        </a:p>
      </dgm:t>
    </dgm:pt>
    <dgm:pt modelId="{A605B610-F644-48BE-9AB8-06FA7E5219FA}" type="sibTrans" cxnId="{18ED14E0-F440-42E0-9088-50ADF5158B0B}">
      <dgm:prSet/>
      <dgm:spPr/>
      <dgm:t>
        <a:bodyPr/>
        <a:lstStyle/>
        <a:p>
          <a:endParaRPr lang="en-US"/>
        </a:p>
      </dgm:t>
    </dgm:pt>
    <dgm:pt modelId="{B71AB529-568C-4BF2-9D1E-9FEEA28579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Develop preliminary design documents</a:t>
          </a:r>
        </a:p>
        <a:p>
          <a:pPr>
            <a:lnSpc>
              <a:spcPct val="100000"/>
            </a:lnSpc>
          </a:pPr>
          <a:r>
            <a:rPr lang="en-US" sz="1400" dirty="0"/>
            <a:t>Track existing grant application, position for additional grant funding</a:t>
          </a:r>
        </a:p>
        <a:p>
          <a:pPr>
            <a:lnSpc>
              <a:spcPct val="100000"/>
            </a:lnSpc>
          </a:pPr>
          <a:r>
            <a:rPr lang="en-US" sz="1400" dirty="0"/>
            <a:t>Develop potential partnerships</a:t>
          </a:r>
        </a:p>
      </dgm:t>
    </dgm:pt>
    <dgm:pt modelId="{9E965FEF-E608-4D84-A651-1A1FD93FAE18}" type="parTrans" cxnId="{DB34A75F-C1C1-46A1-8917-96A26B4495C4}">
      <dgm:prSet/>
      <dgm:spPr/>
      <dgm:t>
        <a:bodyPr/>
        <a:lstStyle/>
        <a:p>
          <a:endParaRPr lang="en-US"/>
        </a:p>
      </dgm:t>
    </dgm:pt>
    <dgm:pt modelId="{2F636508-E2E4-4BDA-B0BB-075BCF55943C}" type="sibTrans" cxnId="{DB34A75F-C1C1-46A1-8917-96A26B4495C4}">
      <dgm:prSet/>
      <dgm:spPr/>
      <dgm:t>
        <a:bodyPr/>
        <a:lstStyle/>
        <a:p>
          <a:endParaRPr lang="en-US"/>
        </a:p>
      </dgm:t>
    </dgm:pt>
    <dgm:pt modelId="{C5B9F356-32C6-4461-8C64-3EB259D555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Council decision on wastewater treatment plant plan</a:t>
          </a:r>
        </a:p>
      </dgm:t>
    </dgm:pt>
    <dgm:pt modelId="{4BC99BFE-5C43-4CFC-A7AD-060B3B00121D}" type="parTrans" cxnId="{899E9A54-BF44-4F78-8504-A6BA44E28014}">
      <dgm:prSet/>
      <dgm:spPr/>
      <dgm:t>
        <a:bodyPr/>
        <a:lstStyle/>
        <a:p>
          <a:endParaRPr lang="en-US"/>
        </a:p>
      </dgm:t>
    </dgm:pt>
    <dgm:pt modelId="{E4FA6098-EEB0-45A9-9CA1-7F9C01AD0C05}" type="sibTrans" cxnId="{899E9A54-BF44-4F78-8504-A6BA44E28014}">
      <dgm:prSet/>
      <dgm:spPr/>
      <dgm:t>
        <a:bodyPr/>
        <a:lstStyle/>
        <a:p>
          <a:endParaRPr lang="en-US"/>
        </a:p>
      </dgm:t>
    </dgm:pt>
    <dgm:pt modelId="{43AE4A75-4FB2-4979-AEB4-4000001E84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Options considered: construct new WWTP, demolish existing WWTP and transfer wastewater to COH SW WWTP across Beechnut</a:t>
          </a:r>
        </a:p>
      </dgm:t>
    </dgm:pt>
    <dgm:pt modelId="{B10DF030-A18A-46BE-A872-9508287DB69C}" type="parTrans" cxnId="{E8DDD001-06BA-4C26-B06C-8252A39F5E99}">
      <dgm:prSet/>
      <dgm:spPr/>
      <dgm:t>
        <a:bodyPr/>
        <a:lstStyle/>
        <a:p>
          <a:endParaRPr lang="en-US"/>
        </a:p>
      </dgm:t>
    </dgm:pt>
    <dgm:pt modelId="{63A53BD2-B206-44D3-8BCF-3BCB24724AF8}" type="sibTrans" cxnId="{E8DDD001-06BA-4C26-B06C-8252A39F5E99}">
      <dgm:prSet/>
      <dgm:spPr/>
      <dgm:t>
        <a:bodyPr/>
        <a:lstStyle/>
        <a:p>
          <a:endParaRPr lang="en-US"/>
        </a:p>
      </dgm:t>
    </dgm:pt>
    <dgm:pt modelId="{8F268A94-864C-4367-9434-8268381FBA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Kick off remaining tasks</a:t>
          </a:r>
          <a:endParaRPr lang="en-US" dirty="0"/>
        </a:p>
      </dgm:t>
    </dgm:pt>
    <dgm:pt modelId="{B81BCFDF-067C-4EC9-9874-287FFC4B8D80}" type="parTrans" cxnId="{3C70C4D2-1F62-457E-B9E8-B66851AFAA0D}">
      <dgm:prSet/>
      <dgm:spPr/>
      <dgm:t>
        <a:bodyPr/>
        <a:lstStyle/>
        <a:p>
          <a:endParaRPr lang="en-US"/>
        </a:p>
      </dgm:t>
    </dgm:pt>
    <dgm:pt modelId="{E1A5D1DE-E8AF-4C46-95A2-FADD3B5D69B6}" type="sibTrans" cxnId="{3C70C4D2-1F62-457E-B9E8-B66851AFAA0D}">
      <dgm:prSet/>
      <dgm:spPr/>
      <dgm:t>
        <a:bodyPr/>
        <a:lstStyle/>
        <a:p>
          <a:endParaRPr lang="en-US"/>
        </a:p>
      </dgm:t>
    </dgm:pt>
    <dgm:pt modelId="{54FE098D-6EBB-453D-9439-E5DB2E6B4D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Website updates and improvements</a:t>
          </a:r>
        </a:p>
        <a:p>
          <a:pPr>
            <a:lnSpc>
              <a:spcPct val="100000"/>
            </a:lnSpc>
          </a:pPr>
          <a:r>
            <a:rPr lang="en-US" sz="1400" dirty="0"/>
            <a:t>North/South Corridor Drainage Study </a:t>
          </a:r>
          <a:br>
            <a:rPr lang="en-US" sz="1400" dirty="0"/>
          </a:br>
          <a:r>
            <a:rPr lang="en-US" sz="1400" dirty="0"/>
            <a:t>(pending grant funding)</a:t>
          </a:r>
        </a:p>
        <a:p>
          <a:pPr>
            <a:lnSpc>
              <a:spcPct val="100000"/>
            </a:lnSpc>
          </a:pPr>
          <a:r>
            <a:rPr lang="en-US" sz="1400" dirty="0"/>
            <a:t>Coordinate with TxDOT</a:t>
          </a:r>
        </a:p>
      </dgm:t>
    </dgm:pt>
    <dgm:pt modelId="{448F5F31-DF85-4F1D-BA30-D816345F265F}" type="parTrans" cxnId="{590594C7-9C8D-47AC-8F5D-2DD0EA21DA81}">
      <dgm:prSet/>
      <dgm:spPr/>
      <dgm:t>
        <a:bodyPr/>
        <a:lstStyle/>
        <a:p>
          <a:endParaRPr lang="en-US"/>
        </a:p>
      </dgm:t>
    </dgm:pt>
    <dgm:pt modelId="{9DCBF2F6-D6E3-4C57-AFCE-3DCB8A5AFE6A}" type="sibTrans" cxnId="{590594C7-9C8D-47AC-8F5D-2DD0EA21DA81}">
      <dgm:prSet/>
      <dgm:spPr/>
      <dgm:t>
        <a:bodyPr/>
        <a:lstStyle/>
        <a:p>
          <a:endParaRPr lang="en-US"/>
        </a:p>
      </dgm:t>
    </dgm:pt>
    <dgm:pt modelId="{C0B1DD3F-F24A-4F65-A29B-8A1B90C669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Continue to strategize program funding</a:t>
          </a:r>
          <a:endParaRPr lang="en-US" dirty="0"/>
        </a:p>
      </dgm:t>
    </dgm:pt>
    <dgm:pt modelId="{5921550E-1BB2-4CF6-B63A-E5EABAE64028}" type="parTrans" cxnId="{09A685FB-80B0-4FB0-B477-BB64C44AF485}">
      <dgm:prSet/>
      <dgm:spPr/>
      <dgm:t>
        <a:bodyPr/>
        <a:lstStyle/>
        <a:p>
          <a:endParaRPr lang="en-US"/>
        </a:p>
      </dgm:t>
    </dgm:pt>
    <dgm:pt modelId="{DDE2DB24-7325-4648-81F5-AEF66B9422E9}" type="sibTrans" cxnId="{09A685FB-80B0-4FB0-B477-BB64C44AF485}">
      <dgm:prSet/>
      <dgm:spPr/>
      <dgm:t>
        <a:bodyPr/>
        <a:lstStyle/>
        <a:p>
          <a:endParaRPr lang="en-US"/>
        </a:p>
      </dgm:t>
    </dgm:pt>
    <dgm:pt modelId="{24147DB4-5D98-413D-BF49-B40B0A5F28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Continue to pursue state and federal funding opportunities</a:t>
          </a:r>
        </a:p>
      </dgm:t>
    </dgm:pt>
    <dgm:pt modelId="{9F20B5FF-196A-46CA-A733-B826753FC528}" type="parTrans" cxnId="{A38FC7B2-4AE8-47C9-AD11-725176A82608}">
      <dgm:prSet/>
      <dgm:spPr/>
      <dgm:t>
        <a:bodyPr/>
        <a:lstStyle/>
        <a:p>
          <a:endParaRPr lang="en-US"/>
        </a:p>
      </dgm:t>
    </dgm:pt>
    <dgm:pt modelId="{9E434C94-BB73-4FC0-9592-AD3BC79D8EB1}" type="sibTrans" cxnId="{A38FC7B2-4AE8-47C9-AD11-725176A82608}">
      <dgm:prSet/>
      <dgm:spPr/>
      <dgm:t>
        <a:bodyPr/>
        <a:lstStyle/>
        <a:p>
          <a:endParaRPr lang="en-US"/>
        </a:p>
      </dgm:t>
    </dgm:pt>
    <dgm:pt modelId="{606C973D-3CBD-47C0-A936-D46216D837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Continue to seek partnerships</a:t>
          </a:r>
        </a:p>
      </dgm:t>
    </dgm:pt>
    <dgm:pt modelId="{77E57562-8404-45A3-B543-20DAFECB7D39}" type="parTrans" cxnId="{FBE10663-6590-4BB3-8C2B-4B04C3134AA4}">
      <dgm:prSet/>
      <dgm:spPr/>
      <dgm:t>
        <a:bodyPr/>
        <a:lstStyle/>
        <a:p>
          <a:endParaRPr lang="en-US"/>
        </a:p>
      </dgm:t>
    </dgm:pt>
    <dgm:pt modelId="{0AAFD570-137B-457E-9861-71EA37BB7D56}" type="sibTrans" cxnId="{FBE10663-6590-4BB3-8C2B-4B04C3134AA4}">
      <dgm:prSet/>
      <dgm:spPr/>
      <dgm:t>
        <a:bodyPr/>
        <a:lstStyle/>
        <a:p>
          <a:endParaRPr lang="en-US"/>
        </a:p>
      </dgm:t>
    </dgm:pt>
    <dgm:pt modelId="{FB578CBD-278D-4C4B-BCDC-1CA5284D347D}" type="pres">
      <dgm:prSet presAssocID="{E8763EEC-C276-405C-B9D4-C2250F6AA3DC}" presName="root" presStyleCnt="0">
        <dgm:presLayoutVars>
          <dgm:dir/>
          <dgm:resizeHandles val="exact"/>
        </dgm:presLayoutVars>
      </dgm:prSet>
      <dgm:spPr/>
    </dgm:pt>
    <dgm:pt modelId="{183B6330-3851-4D5A-B218-ACD6FFDF07CB}" type="pres">
      <dgm:prSet presAssocID="{E28C4E90-54C2-4DE9-A287-7061DA5A8D4A}" presName="compNode" presStyleCnt="0"/>
      <dgm:spPr/>
    </dgm:pt>
    <dgm:pt modelId="{24AE376D-D56B-491B-B89D-D0733AFE8CB8}" type="pres">
      <dgm:prSet presAssocID="{E28C4E90-54C2-4DE9-A287-7061DA5A8D4A}" presName="bgRect" presStyleLbl="bgShp" presStyleIdx="0" presStyleCnt="4"/>
      <dgm:spPr/>
    </dgm:pt>
    <dgm:pt modelId="{35380E56-38F1-4D44-872A-D0AAA6543CAF}" type="pres">
      <dgm:prSet presAssocID="{E28C4E90-54C2-4DE9-A287-7061DA5A8D4A}" presName="iconRect" presStyleLbl="node1" presStyleIdx="0" presStyleCnt="4"/>
      <dgm:spPr>
        <a:noFill/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6CBC422B-0F60-4BEB-B438-D85D56311E8F}" type="pres">
      <dgm:prSet presAssocID="{E28C4E90-54C2-4DE9-A287-7061DA5A8D4A}" presName="spaceRect" presStyleCnt="0"/>
      <dgm:spPr/>
    </dgm:pt>
    <dgm:pt modelId="{4947012D-8E51-4278-96D9-A13F0F693CEC}" type="pres">
      <dgm:prSet presAssocID="{E28C4E90-54C2-4DE9-A287-7061DA5A8D4A}" presName="parTx" presStyleLbl="revTx" presStyleIdx="0" presStyleCnt="8">
        <dgm:presLayoutVars>
          <dgm:chMax val="0"/>
          <dgm:chPref val="0"/>
        </dgm:presLayoutVars>
      </dgm:prSet>
      <dgm:spPr/>
    </dgm:pt>
    <dgm:pt modelId="{19FA31C9-2B07-4CE3-A5B6-272ADF93096B}" type="pres">
      <dgm:prSet presAssocID="{E28C4E90-54C2-4DE9-A287-7061DA5A8D4A}" presName="desTx" presStyleLbl="revTx" presStyleIdx="1" presStyleCnt="8">
        <dgm:presLayoutVars/>
      </dgm:prSet>
      <dgm:spPr/>
    </dgm:pt>
    <dgm:pt modelId="{07A1A770-E3A6-42B5-B15C-2C384B246ECF}" type="pres">
      <dgm:prSet presAssocID="{A605B610-F644-48BE-9AB8-06FA7E5219FA}" presName="sibTrans" presStyleCnt="0"/>
      <dgm:spPr/>
    </dgm:pt>
    <dgm:pt modelId="{45FF2BF3-3F04-4609-962C-03FDCA20D39B}" type="pres">
      <dgm:prSet presAssocID="{C5B9F356-32C6-4461-8C64-3EB259D55541}" presName="compNode" presStyleCnt="0"/>
      <dgm:spPr/>
    </dgm:pt>
    <dgm:pt modelId="{46B01201-CFFB-4258-9C7C-B452FA8A8D07}" type="pres">
      <dgm:prSet presAssocID="{C5B9F356-32C6-4461-8C64-3EB259D55541}" presName="bgRect" presStyleLbl="bgShp" presStyleIdx="1" presStyleCnt="4"/>
      <dgm:spPr/>
    </dgm:pt>
    <dgm:pt modelId="{81927372-106C-44ED-98DD-211D68263504}" type="pres">
      <dgm:prSet presAssocID="{C5B9F356-32C6-4461-8C64-3EB259D55541}" presName="iconRect" presStyleLbl="node1" presStyleIdx="1" presStyleCnt="4"/>
      <dgm:spPr>
        <a:noFill/>
      </dgm:spPr>
      <dgm:extLst>
        <a:ext uri="{E40237B7-FDA0-4F09-8148-C483321AD2D9}">
          <dgm14:cNvPr xmlns:dgm14="http://schemas.microsoft.com/office/drawing/2010/diagram" id="0" name="" descr="Bulldozer"/>
        </a:ext>
      </dgm:extLst>
    </dgm:pt>
    <dgm:pt modelId="{98142581-FBDF-4BF7-BF14-2D3057043C3B}" type="pres">
      <dgm:prSet presAssocID="{C5B9F356-32C6-4461-8C64-3EB259D55541}" presName="spaceRect" presStyleCnt="0"/>
      <dgm:spPr/>
    </dgm:pt>
    <dgm:pt modelId="{60657EA8-008D-4900-ABA1-3D65B3243CC4}" type="pres">
      <dgm:prSet presAssocID="{C5B9F356-32C6-4461-8C64-3EB259D55541}" presName="parTx" presStyleLbl="revTx" presStyleIdx="2" presStyleCnt="8">
        <dgm:presLayoutVars>
          <dgm:chMax val="0"/>
          <dgm:chPref val="0"/>
        </dgm:presLayoutVars>
      </dgm:prSet>
      <dgm:spPr/>
    </dgm:pt>
    <dgm:pt modelId="{DC232D0B-FEA3-458B-8C0E-62021E497DB7}" type="pres">
      <dgm:prSet presAssocID="{C5B9F356-32C6-4461-8C64-3EB259D55541}" presName="desTx" presStyleLbl="revTx" presStyleIdx="3" presStyleCnt="8">
        <dgm:presLayoutVars/>
      </dgm:prSet>
      <dgm:spPr/>
    </dgm:pt>
    <dgm:pt modelId="{1BC67A99-32EB-4355-9E36-793E7D5276E3}" type="pres">
      <dgm:prSet presAssocID="{E4FA6098-EEB0-45A9-9CA1-7F9C01AD0C05}" presName="sibTrans" presStyleCnt="0"/>
      <dgm:spPr/>
    </dgm:pt>
    <dgm:pt modelId="{CC0DD538-4FA0-4FF9-A08D-54153E53DEAC}" type="pres">
      <dgm:prSet presAssocID="{8F268A94-864C-4367-9434-8268381FBA9E}" presName="compNode" presStyleCnt="0"/>
      <dgm:spPr/>
    </dgm:pt>
    <dgm:pt modelId="{42163DCC-B0D0-40C1-82A9-F79D1020E430}" type="pres">
      <dgm:prSet presAssocID="{8F268A94-864C-4367-9434-8268381FBA9E}" presName="bgRect" presStyleLbl="bgShp" presStyleIdx="2" presStyleCnt="4"/>
      <dgm:spPr/>
    </dgm:pt>
    <dgm:pt modelId="{48314B0A-3F04-4505-99C2-CD25B152ED34}" type="pres">
      <dgm:prSet presAssocID="{8F268A94-864C-4367-9434-8268381FBA9E}" presName="iconRect" presStyleLbl="node1" presStyleIdx="2" presStyleCnt="4"/>
      <dgm:spPr>
        <a:noFill/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C0234F23-3BB9-48F7-911E-554AE6B5951F}" type="pres">
      <dgm:prSet presAssocID="{8F268A94-864C-4367-9434-8268381FBA9E}" presName="spaceRect" presStyleCnt="0"/>
      <dgm:spPr/>
    </dgm:pt>
    <dgm:pt modelId="{863811C5-97F7-4DFC-A0A4-C6FC2570AFE9}" type="pres">
      <dgm:prSet presAssocID="{8F268A94-864C-4367-9434-8268381FBA9E}" presName="parTx" presStyleLbl="revTx" presStyleIdx="4" presStyleCnt="8">
        <dgm:presLayoutVars>
          <dgm:chMax val="0"/>
          <dgm:chPref val="0"/>
        </dgm:presLayoutVars>
      </dgm:prSet>
      <dgm:spPr/>
    </dgm:pt>
    <dgm:pt modelId="{09B65AD8-FE35-4543-B6E6-654DCB386DB6}" type="pres">
      <dgm:prSet presAssocID="{8F268A94-864C-4367-9434-8268381FBA9E}" presName="desTx" presStyleLbl="revTx" presStyleIdx="5" presStyleCnt="8">
        <dgm:presLayoutVars/>
      </dgm:prSet>
      <dgm:spPr/>
    </dgm:pt>
    <dgm:pt modelId="{6542562D-4DC6-4627-8E84-3611683D4E8B}" type="pres">
      <dgm:prSet presAssocID="{E1A5D1DE-E8AF-4C46-95A2-FADD3B5D69B6}" presName="sibTrans" presStyleCnt="0"/>
      <dgm:spPr/>
    </dgm:pt>
    <dgm:pt modelId="{76CA75AE-0F23-4626-8E14-17039292A1CF}" type="pres">
      <dgm:prSet presAssocID="{C0B1DD3F-F24A-4F65-A29B-8A1B90C6697E}" presName="compNode" presStyleCnt="0"/>
      <dgm:spPr/>
    </dgm:pt>
    <dgm:pt modelId="{73049DEC-A616-4B2B-9271-E1DCBA06971B}" type="pres">
      <dgm:prSet presAssocID="{C0B1DD3F-F24A-4F65-A29B-8A1B90C6697E}" presName="bgRect" presStyleLbl="bgShp" presStyleIdx="3" presStyleCnt="4"/>
      <dgm:spPr/>
    </dgm:pt>
    <dgm:pt modelId="{3E4F88C1-DB06-47F2-B2CA-3892B983E6CD}" type="pres">
      <dgm:prSet presAssocID="{C0B1DD3F-F24A-4F65-A29B-8A1B90C6697E}" presName="iconRect" presStyleLbl="node1" presStyleIdx="3" presStyleCnt="4"/>
      <dgm:spPr>
        <a:noFill/>
      </dgm:spPr>
    </dgm:pt>
    <dgm:pt modelId="{C3A83F2E-D6A5-41AC-9027-7ACE76D9CDEB}" type="pres">
      <dgm:prSet presAssocID="{C0B1DD3F-F24A-4F65-A29B-8A1B90C6697E}" presName="spaceRect" presStyleCnt="0"/>
      <dgm:spPr/>
    </dgm:pt>
    <dgm:pt modelId="{701E9BF0-89A4-4AA1-AE87-7FF1BB4F6092}" type="pres">
      <dgm:prSet presAssocID="{C0B1DD3F-F24A-4F65-A29B-8A1B90C6697E}" presName="parTx" presStyleLbl="revTx" presStyleIdx="6" presStyleCnt="8">
        <dgm:presLayoutVars>
          <dgm:chMax val="0"/>
          <dgm:chPref val="0"/>
        </dgm:presLayoutVars>
      </dgm:prSet>
      <dgm:spPr/>
    </dgm:pt>
    <dgm:pt modelId="{80686C45-C37D-41D8-9C90-6B2EE25F39A3}" type="pres">
      <dgm:prSet presAssocID="{C0B1DD3F-F24A-4F65-A29B-8A1B90C6697E}" presName="desTx" presStyleLbl="revTx" presStyleIdx="7" presStyleCnt="8">
        <dgm:presLayoutVars/>
      </dgm:prSet>
      <dgm:spPr/>
    </dgm:pt>
  </dgm:ptLst>
  <dgm:cxnLst>
    <dgm:cxn modelId="{E8DDD001-06BA-4C26-B06C-8252A39F5E99}" srcId="{C5B9F356-32C6-4461-8C64-3EB259D55541}" destId="{43AE4A75-4FB2-4979-AEB4-4000001E8417}" srcOrd="0" destOrd="0" parTransId="{B10DF030-A18A-46BE-A872-9508287DB69C}" sibTransId="{63A53BD2-B206-44D3-8BCF-3BCB24724AF8}"/>
    <dgm:cxn modelId="{A00BC008-46D3-4A64-AA54-61490DB970E8}" type="presOf" srcId="{E28C4E90-54C2-4DE9-A287-7061DA5A8D4A}" destId="{4947012D-8E51-4278-96D9-A13F0F693CEC}" srcOrd="0" destOrd="0" presId="urn:microsoft.com/office/officeart/2018/2/layout/IconVerticalSolidList"/>
    <dgm:cxn modelId="{9F84640C-024E-4BAE-BE05-C31761EEB487}" type="presOf" srcId="{606C973D-3CBD-47C0-A936-D46216D8370C}" destId="{80686C45-C37D-41D8-9C90-6B2EE25F39A3}" srcOrd="0" destOrd="1" presId="urn:microsoft.com/office/officeart/2018/2/layout/IconVerticalSolidList"/>
    <dgm:cxn modelId="{4716F022-0244-4CC2-8439-A472EA4DB006}" type="presOf" srcId="{B71AB529-568C-4BF2-9D1E-9FEEA285794A}" destId="{19FA31C9-2B07-4CE3-A5B6-272ADF93096B}" srcOrd="0" destOrd="0" presId="urn:microsoft.com/office/officeart/2018/2/layout/IconVerticalSolidList"/>
    <dgm:cxn modelId="{D2573125-3066-4035-A1E9-2CEF873CA8EB}" type="presOf" srcId="{E8763EEC-C276-405C-B9D4-C2250F6AA3DC}" destId="{FB578CBD-278D-4C4B-BCDC-1CA5284D347D}" srcOrd="0" destOrd="0" presId="urn:microsoft.com/office/officeart/2018/2/layout/IconVerticalSolidList"/>
    <dgm:cxn modelId="{A7AAC128-EE78-470B-9678-8F76F10CE17B}" type="presOf" srcId="{43AE4A75-4FB2-4979-AEB4-4000001E8417}" destId="{DC232D0B-FEA3-458B-8C0E-62021E497DB7}" srcOrd="0" destOrd="0" presId="urn:microsoft.com/office/officeart/2018/2/layout/IconVerticalSolidList"/>
    <dgm:cxn modelId="{7554663B-29A1-4F57-A39A-862CC6A21504}" type="presOf" srcId="{C0B1DD3F-F24A-4F65-A29B-8A1B90C6697E}" destId="{701E9BF0-89A4-4AA1-AE87-7FF1BB4F6092}" srcOrd="0" destOrd="0" presId="urn:microsoft.com/office/officeart/2018/2/layout/IconVerticalSolidList"/>
    <dgm:cxn modelId="{DB34A75F-C1C1-46A1-8917-96A26B4495C4}" srcId="{E28C4E90-54C2-4DE9-A287-7061DA5A8D4A}" destId="{B71AB529-568C-4BF2-9D1E-9FEEA285794A}" srcOrd="0" destOrd="0" parTransId="{9E965FEF-E608-4D84-A651-1A1FD93FAE18}" sibTransId="{2F636508-E2E4-4BDA-B0BB-075BCF55943C}"/>
    <dgm:cxn modelId="{FBE10663-6590-4BB3-8C2B-4B04C3134AA4}" srcId="{C0B1DD3F-F24A-4F65-A29B-8A1B90C6697E}" destId="{606C973D-3CBD-47C0-A936-D46216D8370C}" srcOrd="1" destOrd="0" parTransId="{77E57562-8404-45A3-B543-20DAFECB7D39}" sibTransId="{0AAFD570-137B-457E-9861-71EA37BB7D56}"/>
    <dgm:cxn modelId="{589FD347-F6AD-46A5-AB7F-EA6C12B50C85}" type="presOf" srcId="{54FE098D-6EBB-453D-9439-E5DB2E6B4D90}" destId="{09B65AD8-FE35-4543-B6E6-654DCB386DB6}" srcOrd="0" destOrd="0" presId="urn:microsoft.com/office/officeart/2018/2/layout/IconVerticalSolidList"/>
    <dgm:cxn modelId="{10851B73-3E28-4EDE-B1E6-3ED748D99820}" type="presOf" srcId="{8F268A94-864C-4367-9434-8268381FBA9E}" destId="{863811C5-97F7-4DFC-A0A4-C6FC2570AFE9}" srcOrd="0" destOrd="0" presId="urn:microsoft.com/office/officeart/2018/2/layout/IconVerticalSolidList"/>
    <dgm:cxn modelId="{899E9A54-BF44-4F78-8504-A6BA44E28014}" srcId="{E8763EEC-C276-405C-B9D4-C2250F6AA3DC}" destId="{C5B9F356-32C6-4461-8C64-3EB259D55541}" srcOrd="1" destOrd="0" parTransId="{4BC99BFE-5C43-4CFC-A7AD-060B3B00121D}" sibTransId="{E4FA6098-EEB0-45A9-9CA1-7F9C01AD0C05}"/>
    <dgm:cxn modelId="{15052C93-6F63-460C-B4B0-9DBAC5230895}" type="presOf" srcId="{C5B9F356-32C6-4461-8C64-3EB259D55541}" destId="{60657EA8-008D-4900-ABA1-3D65B3243CC4}" srcOrd="0" destOrd="0" presId="urn:microsoft.com/office/officeart/2018/2/layout/IconVerticalSolidList"/>
    <dgm:cxn modelId="{902EA89D-B017-4C15-AEC0-144AC3D8AA8A}" type="presOf" srcId="{24147DB4-5D98-413D-BF49-B40B0A5F28AF}" destId="{80686C45-C37D-41D8-9C90-6B2EE25F39A3}" srcOrd="0" destOrd="0" presId="urn:microsoft.com/office/officeart/2018/2/layout/IconVerticalSolidList"/>
    <dgm:cxn modelId="{A38FC7B2-4AE8-47C9-AD11-725176A82608}" srcId="{C0B1DD3F-F24A-4F65-A29B-8A1B90C6697E}" destId="{24147DB4-5D98-413D-BF49-B40B0A5F28AF}" srcOrd="0" destOrd="0" parTransId="{9F20B5FF-196A-46CA-A733-B826753FC528}" sibTransId="{9E434C94-BB73-4FC0-9592-AD3BC79D8EB1}"/>
    <dgm:cxn modelId="{590594C7-9C8D-47AC-8F5D-2DD0EA21DA81}" srcId="{8F268A94-864C-4367-9434-8268381FBA9E}" destId="{54FE098D-6EBB-453D-9439-E5DB2E6B4D90}" srcOrd="0" destOrd="0" parTransId="{448F5F31-DF85-4F1D-BA30-D816345F265F}" sibTransId="{9DCBF2F6-D6E3-4C57-AFCE-3DCB8A5AFE6A}"/>
    <dgm:cxn modelId="{3C70C4D2-1F62-457E-B9E8-B66851AFAA0D}" srcId="{E8763EEC-C276-405C-B9D4-C2250F6AA3DC}" destId="{8F268A94-864C-4367-9434-8268381FBA9E}" srcOrd="2" destOrd="0" parTransId="{B81BCFDF-067C-4EC9-9874-287FFC4B8D80}" sibTransId="{E1A5D1DE-E8AF-4C46-95A2-FADD3B5D69B6}"/>
    <dgm:cxn modelId="{18ED14E0-F440-42E0-9088-50ADF5158B0B}" srcId="{E8763EEC-C276-405C-B9D4-C2250F6AA3DC}" destId="{E28C4E90-54C2-4DE9-A287-7061DA5A8D4A}" srcOrd="0" destOrd="0" parTransId="{D6F60A40-8F4B-4B46-89F6-30C5440C5740}" sibTransId="{A605B610-F644-48BE-9AB8-06FA7E5219FA}"/>
    <dgm:cxn modelId="{09A685FB-80B0-4FB0-B477-BB64C44AF485}" srcId="{E8763EEC-C276-405C-B9D4-C2250F6AA3DC}" destId="{C0B1DD3F-F24A-4F65-A29B-8A1B90C6697E}" srcOrd="3" destOrd="0" parTransId="{5921550E-1BB2-4CF6-B63A-E5EABAE64028}" sibTransId="{DDE2DB24-7325-4648-81F5-AEF66B9422E9}"/>
    <dgm:cxn modelId="{96EF172F-1749-429B-A653-A4BEBAB125E8}" type="presParOf" srcId="{FB578CBD-278D-4C4B-BCDC-1CA5284D347D}" destId="{183B6330-3851-4D5A-B218-ACD6FFDF07CB}" srcOrd="0" destOrd="0" presId="urn:microsoft.com/office/officeart/2018/2/layout/IconVerticalSolidList"/>
    <dgm:cxn modelId="{25766981-E931-4F46-9E86-F59FE7543B49}" type="presParOf" srcId="{183B6330-3851-4D5A-B218-ACD6FFDF07CB}" destId="{24AE376D-D56B-491B-B89D-D0733AFE8CB8}" srcOrd="0" destOrd="0" presId="urn:microsoft.com/office/officeart/2018/2/layout/IconVerticalSolidList"/>
    <dgm:cxn modelId="{6D4A545E-9D4C-4995-ADD4-51052DDF6ECC}" type="presParOf" srcId="{183B6330-3851-4D5A-B218-ACD6FFDF07CB}" destId="{35380E56-38F1-4D44-872A-D0AAA6543CAF}" srcOrd="1" destOrd="0" presId="urn:microsoft.com/office/officeart/2018/2/layout/IconVerticalSolidList"/>
    <dgm:cxn modelId="{C3E8D2A0-EB63-4F98-94BE-F0527800CAAB}" type="presParOf" srcId="{183B6330-3851-4D5A-B218-ACD6FFDF07CB}" destId="{6CBC422B-0F60-4BEB-B438-D85D56311E8F}" srcOrd="2" destOrd="0" presId="urn:microsoft.com/office/officeart/2018/2/layout/IconVerticalSolidList"/>
    <dgm:cxn modelId="{5B0739DB-6690-4749-BBC7-1905ACD01A8D}" type="presParOf" srcId="{183B6330-3851-4D5A-B218-ACD6FFDF07CB}" destId="{4947012D-8E51-4278-96D9-A13F0F693CEC}" srcOrd="3" destOrd="0" presId="urn:microsoft.com/office/officeart/2018/2/layout/IconVerticalSolidList"/>
    <dgm:cxn modelId="{27C1611D-48CD-4501-B130-F5F432B1286A}" type="presParOf" srcId="{183B6330-3851-4D5A-B218-ACD6FFDF07CB}" destId="{19FA31C9-2B07-4CE3-A5B6-272ADF93096B}" srcOrd="4" destOrd="0" presId="urn:microsoft.com/office/officeart/2018/2/layout/IconVerticalSolidList"/>
    <dgm:cxn modelId="{F8A3A46F-7439-479D-8E0E-438A8FCA4E6A}" type="presParOf" srcId="{FB578CBD-278D-4C4B-BCDC-1CA5284D347D}" destId="{07A1A770-E3A6-42B5-B15C-2C384B246ECF}" srcOrd="1" destOrd="0" presId="urn:microsoft.com/office/officeart/2018/2/layout/IconVerticalSolidList"/>
    <dgm:cxn modelId="{B94DDBE1-1863-4184-B838-5D3B91BBE7A4}" type="presParOf" srcId="{FB578CBD-278D-4C4B-BCDC-1CA5284D347D}" destId="{45FF2BF3-3F04-4609-962C-03FDCA20D39B}" srcOrd="2" destOrd="0" presId="urn:microsoft.com/office/officeart/2018/2/layout/IconVerticalSolidList"/>
    <dgm:cxn modelId="{DFFBDEEA-DC55-467F-8B5B-ACA655ED0EF4}" type="presParOf" srcId="{45FF2BF3-3F04-4609-962C-03FDCA20D39B}" destId="{46B01201-CFFB-4258-9C7C-B452FA8A8D07}" srcOrd="0" destOrd="0" presId="urn:microsoft.com/office/officeart/2018/2/layout/IconVerticalSolidList"/>
    <dgm:cxn modelId="{479E2B1B-D4EB-4DB0-93F6-3F523EB20CE8}" type="presParOf" srcId="{45FF2BF3-3F04-4609-962C-03FDCA20D39B}" destId="{81927372-106C-44ED-98DD-211D68263504}" srcOrd="1" destOrd="0" presId="urn:microsoft.com/office/officeart/2018/2/layout/IconVerticalSolidList"/>
    <dgm:cxn modelId="{640542BE-E1CA-4100-B9AC-9BD25B45F410}" type="presParOf" srcId="{45FF2BF3-3F04-4609-962C-03FDCA20D39B}" destId="{98142581-FBDF-4BF7-BF14-2D3057043C3B}" srcOrd="2" destOrd="0" presId="urn:microsoft.com/office/officeart/2018/2/layout/IconVerticalSolidList"/>
    <dgm:cxn modelId="{A8505752-F1CE-46E9-AE9B-DB0AD869F2ED}" type="presParOf" srcId="{45FF2BF3-3F04-4609-962C-03FDCA20D39B}" destId="{60657EA8-008D-4900-ABA1-3D65B3243CC4}" srcOrd="3" destOrd="0" presId="urn:microsoft.com/office/officeart/2018/2/layout/IconVerticalSolidList"/>
    <dgm:cxn modelId="{F792F207-7682-47EC-8033-40A0282D1B6F}" type="presParOf" srcId="{45FF2BF3-3F04-4609-962C-03FDCA20D39B}" destId="{DC232D0B-FEA3-458B-8C0E-62021E497DB7}" srcOrd="4" destOrd="0" presId="urn:microsoft.com/office/officeart/2018/2/layout/IconVerticalSolidList"/>
    <dgm:cxn modelId="{695ECBD7-82BC-409A-8119-3FD7C6F81D7F}" type="presParOf" srcId="{FB578CBD-278D-4C4B-BCDC-1CA5284D347D}" destId="{1BC67A99-32EB-4355-9E36-793E7D5276E3}" srcOrd="3" destOrd="0" presId="urn:microsoft.com/office/officeart/2018/2/layout/IconVerticalSolidList"/>
    <dgm:cxn modelId="{CA223D67-2AC7-4369-9A2F-C7D5BF6A395B}" type="presParOf" srcId="{FB578CBD-278D-4C4B-BCDC-1CA5284D347D}" destId="{CC0DD538-4FA0-4FF9-A08D-54153E53DEAC}" srcOrd="4" destOrd="0" presId="urn:microsoft.com/office/officeart/2018/2/layout/IconVerticalSolidList"/>
    <dgm:cxn modelId="{608E3F8E-271E-4C2B-BCC0-33A28E546C89}" type="presParOf" srcId="{CC0DD538-4FA0-4FF9-A08D-54153E53DEAC}" destId="{42163DCC-B0D0-40C1-82A9-F79D1020E430}" srcOrd="0" destOrd="0" presId="urn:microsoft.com/office/officeart/2018/2/layout/IconVerticalSolidList"/>
    <dgm:cxn modelId="{3106F67B-B65A-429D-AF70-382468E7AC2F}" type="presParOf" srcId="{CC0DD538-4FA0-4FF9-A08D-54153E53DEAC}" destId="{48314B0A-3F04-4505-99C2-CD25B152ED34}" srcOrd="1" destOrd="0" presId="urn:microsoft.com/office/officeart/2018/2/layout/IconVerticalSolidList"/>
    <dgm:cxn modelId="{D5C8FE10-5930-433A-B237-2DF0A71D56F7}" type="presParOf" srcId="{CC0DD538-4FA0-4FF9-A08D-54153E53DEAC}" destId="{C0234F23-3BB9-48F7-911E-554AE6B5951F}" srcOrd="2" destOrd="0" presId="urn:microsoft.com/office/officeart/2018/2/layout/IconVerticalSolidList"/>
    <dgm:cxn modelId="{7F883A4F-0C7A-4A8E-BDC7-FDDD715BDAA2}" type="presParOf" srcId="{CC0DD538-4FA0-4FF9-A08D-54153E53DEAC}" destId="{863811C5-97F7-4DFC-A0A4-C6FC2570AFE9}" srcOrd="3" destOrd="0" presId="urn:microsoft.com/office/officeart/2018/2/layout/IconVerticalSolidList"/>
    <dgm:cxn modelId="{5AB21893-67FB-4FA8-A536-D80E117198E5}" type="presParOf" srcId="{CC0DD538-4FA0-4FF9-A08D-54153E53DEAC}" destId="{09B65AD8-FE35-4543-B6E6-654DCB386DB6}" srcOrd="4" destOrd="0" presId="urn:microsoft.com/office/officeart/2018/2/layout/IconVerticalSolidList"/>
    <dgm:cxn modelId="{9EEA92C4-D31A-4073-8932-5D1F48A5BB95}" type="presParOf" srcId="{FB578CBD-278D-4C4B-BCDC-1CA5284D347D}" destId="{6542562D-4DC6-4627-8E84-3611683D4E8B}" srcOrd="5" destOrd="0" presId="urn:microsoft.com/office/officeart/2018/2/layout/IconVerticalSolidList"/>
    <dgm:cxn modelId="{4340170E-5719-4C28-B8AD-87F864B287BB}" type="presParOf" srcId="{FB578CBD-278D-4C4B-BCDC-1CA5284D347D}" destId="{76CA75AE-0F23-4626-8E14-17039292A1CF}" srcOrd="6" destOrd="0" presId="urn:microsoft.com/office/officeart/2018/2/layout/IconVerticalSolidList"/>
    <dgm:cxn modelId="{2A2A588C-E8E3-4229-BDBE-8B00C3A54C2A}" type="presParOf" srcId="{76CA75AE-0F23-4626-8E14-17039292A1CF}" destId="{73049DEC-A616-4B2B-9271-E1DCBA06971B}" srcOrd="0" destOrd="0" presId="urn:microsoft.com/office/officeart/2018/2/layout/IconVerticalSolidList"/>
    <dgm:cxn modelId="{F4CDFE6E-4F72-4EB9-860D-EFB5AD09D926}" type="presParOf" srcId="{76CA75AE-0F23-4626-8E14-17039292A1CF}" destId="{3E4F88C1-DB06-47F2-B2CA-3892B983E6CD}" srcOrd="1" destOrd="0" presId="urn:microsoft.com/office/officeart/2018/2/layout/IconVerticalSolidList"/>
    <dgm:cxn modelId="{A9B3A250-4595-48F4-B506-379B858487AA}" type="presParOf" srcId="{76CA75AE-0F23-4626-8E14-17039292A1CF}" destId="{C3A83F2E-D6A5-41AC-9027-7ACE76D9CDEB}" srcOrd="2" destOrd="0" presId="urn:microsoft.com/office/officeart/2018/2/layout/IconVerticalSolidList"/>
    <dgm:cxn modelId="{67928E5A-B7F4-47D4-B15E-C19E95CB5BE0}" type="presParOf" srcId="{76CA75AE-0F23-4626-8E14-17039292A1CF}" destId="{701E9BF0-89A4-4AA1-AE87-7FF1BB4F6092}" srcOrd="3" destOrd="0" presId="urn:microsoft.com/office/officeart/2018/2/layout/IconVerticalSolidList"/>
    <dgm:cxn modelId="{C985140A-E29F-4E6E-8B88-16E3B6725A9E}" type="presParOf" srcId="{76CA75AE-0F23-4626-8E14-17039292A1CF}" destId="{80686C45-C37D-41D8-9C90-6B2EE25F39A3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CCE29-B9E5-4BC4-AF59-BFF13D2F98CD}">
      <dsp:nvSpPr>
        <dsp:cNvPr id="0" name=""/>
        <dsp:cNvSpPr/>
      </dsp:nvSpPr>
      <dsp:spPr>
        <a:xfrm>
          <a:off x="3351956" y="868833"/>
          <a:ext cx="668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33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68648" y="911054"/>
        <a:ext cx="34946" cy="6996"/>
      </dsp:txXfrm>
    </dsp:sp>
    <dsp:sp modelId="{D97788F6-9FC9-420D-8FDD-44E5457EBF63}">
      <dsp:nvSpPr>
        <dsp:cNvPr id="0" name=""/>
        <dsp:cNvSpPr/>
      </dsp:nvSpPr>
      <dsp:spPr>
        <a:xfrm>
          <a:off x="314924" y="2903"/>
          <a:ext cx="3038832" cy="182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05" tIns="156302" rIns="148905" bIns="1563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Introductions and Project Background</a:t>
          </a:r>
          <a:endParaRPr lang="en-US" sz="2000" kern="1200" dirty="0"/>
        </a:p>
      </dsp:txBody>
      <dsp:txXfrm>
        <a:off x="314924" y="2903"/>
        <a:ext cx="3038832" cy="1823299"/>
      </dsp:txXfrm>
    </dsp:sp>
    <dsp:sp modelId="{A5C9B93C-2ECA-4745-988A-898A26DADC78}">
      <dsp:nvSpPr>
        <dsp:cNvPr id="0" name=""/>
        <dsp:cNvSpPr/>
      </dsp:nvSpPr>
      <dsp:spPr>
        <a:xfrm>
          <a:off x="7089720" y="868833"/>
          <a:ext cx="668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833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06412" y="911054"/>
        <a:ext cx="34946" cy="6996"/>
      </dsp:txXfrm>
    </dsp:sp>
    <dsp:sp modelId="{FA847408-F2C3-4248-BFAC-AB96EF271557}">
      <dsp:nvSpPr>
        <dsp:cNvPr id="0" name=""/>
        <dsp:cNvSpPr/>
      </dsp:nvSpPr>
      <dsp:spPr>
        <a:xfrm>
          <a:off x="4052687" y="2903"/>
          <a:ext cx="3038832" cy="182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05" tIns="156302" rIns="148905" bIns="156302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Review of Progress to Date</a:t>
          </a:r>
          <a:endParaRPr lang="en-US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 #1 Recap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WO #2 Recap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Preliminary Engineering for Ditch Improvements, Detention Basins</a:t>
          </a:r>
        </a:p>
      </dsp:txBody>
      <dsp:txXfrm>
        <a:off x="4052687" y="2903"/>
        <a:ext cx="3038832" cy="1823299"/>
      </dsp:txXfrm>
    </dsp:sp>
    <dsp:sp modelId="{0033AE42-F4BE-42EA-B04D-31C055A52268}">
      <dsp:nvSpPr>
        <dsp:cNvPr id="0" name=""/>
        <dsp:cNvSpPr/>
      </dsp:nvSpPr>
      <dsp:spPr>
        <a:xfrm>
          <a:off x="3908738" y="1824402"/>
          <a:ext cx="5401129" cy="545404"/>
        </a:xfrm>
        <a:custGeom>
          <a:avLst/>
          <a:gdLst/>
          <a:ahLst/>
          <a:cxnLst/>
          <a:rect l="0" t="0" r="0" b="0"/>
          <a:pathLst>
            <a:path>
              <a:moveTo>
                <a:pt x="5401129" y="0"/>
              </a:moveTo>
              <a:lnTo>
                <a:pt x="5401129" y="289802"/>
              </a:lnTo>
              <a:lnTo>
                <a:pt x="0" y="289802"/>
              </a:lnTo>
              <a:lnTo>
                <a:pt x="0" y="54540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73509" y="2093607"/>
        <a:ext cx="271587" cy="6996"/>
      </dsp:txXfrm>
    </dsp:sp>
    <dsp:sp modelId="{5FAA8ADB-81AC-4E67-B9E1-422E0A348B0F}">
      <dsp:nvSpPr>
        <dsp:cNvPr id="0" name=""/>
        <dsp:cNvSpPr/>
      </dsp:nvSpPr>
      <dsp:spPr>
        <a:xfrm>
          <a:off x="7790451" y="2903"/>
          <a:ext cx="3038832" cy="182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05" tIns="156302" rIns="148905" bIns="1563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Next Steps and Decision Points</a:t>
          </a:r>
        </a:p>
      </dsp:txBody>
      <dsp:txXfrm>
        <a:off x="7790451" y="2903"/>
        <a:ext cx="3038832" cy="1823299"/>
      </dsp:txXfrm>
    </dsp:sp>
    <dsp:sp modelId="{5728DA94-43E8-4612-9ACB-B191964E34D5}">
      <dsp:nvSpPr>
        <dsp:cNvPr id="0" name=""/>
        <dsp:cNvSpPr/>
      </dsp:nvSpPr>
      <dsp:spPr>
        <a:xfrm>
          <a:off x="5426354" y="3267371"/>
          <a:ext cx="6214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485"/>
              </a:moveTo>
              <a:lnTo>
                <a:pt x="327821" y="46485"/>
              </a:lnTo>
              <a:lnTo>
                <a:pt x="327821" y="45720"/>
              </a:lnTo>
              <a:lnTo>
                <a:pt x="62144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20774" y="3309593"/>
        <a:ext cx="32602" cy="6996"/>
      </dsp:txXfrm>
    </dsp:sp>
    <dsp:sp modelId="{E4AB334D-E55A-4733-B4B1-1CDABDB0D1DA}">
      <dsp:nvSpPr>
        <dsp:cNvPr id="0" name=""/>
        <dsp:cNvSpPr/>
      </dsp:nvSpPr>
      <dsp:spPr>
        <a:xfrm>
          <a:off x="2389322" y="2402207"/>
          <a:ext cx="3038832" cy="182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05" tIns="156302" rIns="148905" bIns="1563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Public Comment – Public comments limited to three (3) minutes per speaker</a:t>
          </a:r>
          <a:endParaRPr lang="en-US" sz="2000" kern="1200" dirty="0"/>
        </a:p>
      </dsp:txBody>
      <dsp:txXfrm>
        <a:off x="2389322" y="2402207"/>
        <a:ext cx="3038832" cy="1823299"/>
      </dsp:txXfrm>
    </dsp:sp>
    <dsp:sp modelId="{A194A987-BBA6-4951-B7A3-B14E2FC884ED}">
      <dsp:nvSpPr>
        <dsp:cNvPr id="0" name=""/>
        <dsp:cNvSpPr/>
      </dsp:nvSpPr>
      <dsp:spPr>
        <a:xfrm>
          <a:off x="6080196" y="2401441"/>
          <a:ext cx="3038832" cy="1823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905" tIns="156302" rIns="148905" bIns="156302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Adjourn</a:t>
          </a:r>
          <a:endParaRPr lang="en-US" sz="2000" kern="1200" dirty="0"/>
        </a:p>
      </dsp:txBody>
      <dsp:txXfrm>
        <a:off x="6080196" y="2401441"/>
        <a:ext cx="3038832" cy="1823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5D92-8FA7-4A95-BC38-823C4B2E6969}">
      <dsp:nvSpPr>
        <dsp:cNvPr id="0" name=""/>
        <dsp:cNvSpPr/>
      </dsp:nvSpPr>
      <dsp:spPr>
        <a:xfrm>
          <a:off x="0" y="3530"/>
          <a:ext cx="10709533" cy="5045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BE681-88C3-4993-90A1-0FBA142B21E0}">
      <dsp:nvSpPr>
        <dsp:cNvPr id="0" name=""/>
        <dsp:cNvSpPr/>
      </dsp:nvSpPr>
      <dsp:spPr>
        <a:xfrm>
          <a:off x="152640" y="117065"/>
          <a:ext cx="277800" cy="2775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E0371-5AC3-4E6D-AFFC-25CF2B346766}">
      <dsp:nvSpPr>
        <dsp:cNvPr id="0" name=""/>
        <dsp:cNvSpPr/>
      </dsp:nvSpPr>
      <dsp:spPr>
        <a:xfrm>
          <a:off x="583082" y="3530"/>
          <a:ext cx="100740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Launch our flood risk reduction program efforts</a:t>
          </a:r>
          <a:endParaRPr lang="en-US" sz="1900" kern="1200" dirty="0"/>
        </a:p>
      </dsp:txBody>
      <dsp:txXfrm>
        <a:off x="583082" y="3530"/>
        <a:ext cx="10074064" cy="599210"/>
      </dsp:txXfrm>
    </dsp:sp>
    <dsp:sp modelId="{DD780A43-BAFF-4B43-BE6C-7687B32DBA76}">
      <dsp:nvSpPr>
        <dsp:cNvPr id="0" name=""/>
        <dsp:cNvSpPr/>
      </dsp:nvSpPr>
      <dsp:spPr>
        <a:xfrm>
          <a:off x="0" y="752543"/>
          <a:ext cx="10709533" cy="5045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CBFA3-2934-48D6-ABDF-955A4B127DD4}">
      <dsp:nvSpPr>
        <dsp:cNvPr id="0" name=""/>
        <dsp:cNvSpPr/>
      </dsp:nvSpPr>
      <dsp:spPr>
        <a:xfrm>
          <a:off x="152640" y="866078"/>
          <a:ext cx="277800" cy="2775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568FF-468E-4113-BE3A-143ABF07CA71}">
      <dsp:nvSpPr>
        <dsp:cNvPr id="0" name=""/>
        <dsp:cNvSpPr/>
      </dsp:nvSpPr>
      <dsp:spPr>
        <a:xfrm>
          <a:off x="583082" y="752543"/>
          <a:ext cx="100740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baseline="0" dirty="0"/>
            <a:t>Quickly refine objectives, design criteria, and flood damage prevention ordinances</a:t>
          </a:r>
          <a:endParaRPr lang="en-US" sz="1900" kern="1200" dirty="0"/>
        </a:p>
      </dsp:txBody>
      <dsp:txXfrm>
        <a:off x="583082" y="752543"/>
        <a:ext cx="10074064" cy="599210"/>
      </dsp:txXfrm>
    </dsp:sp>
    <dsp:sp modelId="{76E6E145-EBE2-4966-8C7E-BA97F6D06940}">
      <dsp:nvSpPr>
        <dsp:cNvPr id="0" name=""/>
        <dsp:cNvSpPr/>
      </dsp:nvSpPr>
      <dsp:spPr>
        <a:xfrm>
          <a:off x="0" y="1501556"/>
          <a:ext cx="10709533" cy="5045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F3A33-0DBF-4811-975D-C0A320590AB6}">
      <dsp:nvSpPr>
        <dsp:cNvPr id="0" name=""/>
        <dsp:cNvSpPr/>
      </dsp:nvSpPr>
      <dsp:spPr>
        <a:xfrm>
          <a:off x="152640" y="1615091"/>
          <a:ext cx="277800" cy="27752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D641C-C0A7-417E-9B6F-36BF2BACC520}">
      <dsp:nvSpPr>
        <dsp:cNvPr id="0" name=""/>
        <dsp:cNvSpPr/>
      </dsp:nvSpPr>
      <dsp:spPr>
        <a:xfrm>
          <a:off x="583082" y="1501556"/>
          <a:ext cx="100740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Validate and review recommendations from the MDCP, allowing our new consultant to take ownership of the program moving forward</a:t>
          </a:r>
          <a:endParaRPr lang="en-US" sz="1800" kern="1200" dirty="0"/>
        </a:p>
      </dsp:txBody>
      <dsp:txXfrm>
        <a:off x="583082" y="1501556"/>
        <a:ext cx="10074064" cy="599210"/>
      </dsp:txXfrm>
    </dsp:sp>
    <dsp:sp modelId="{5211A69A-04DF-46AA-82F8-52457C50961F}">
      <dsp:nvSpPr>
        <dsp:cNvPr id="0" name=""/>
        <dsp:cNvSpPr/>
      </dsp:nvSpPr>
      <dsp:spPr>
        <a:xfrm>
          <a:off x="0" y="2250569"/>
          <a:ext cx="10709533" cy="5045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05293-FB25-431A-90A5-F4069ABD471F}">
      <dsp:nvSpPr>
        <dsp:cNvPr id="0" name=""/>
        <dsp:cNvSpPr/>
      </dsp:nvSpPr>
      <dsp:spPr>
        <a:xfrm>
          <a:off x="152640" y="2364104"/>
          <a:ext cx="277800" cy="27752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F8A54-16D1-41F0-901E-27D7EA062AA4}">
      <dsp:nvSpPr>
        <dsp:cNvPr id="0" name=""/>
        <dsp:cNvSpPr/>
      </dsp:nvSpPr>
      <dsp:spPr>
        <a:xfrm>
          <a:off x="583082" y="2250569"/>
          <a:ext cx="100740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Advance high priority “first phase” improvements, establish long-term implementation strategy</a:t>
          </a:r>
          <a:endParaRPr lang="en-US" sz="1800" kern="1200" dirty="0"/>
        </a:p>
      </dsp:txBody>
      <dsp:txXfrm>
        <a:off x="583082" y="2250569"/>
        <a:ext cx="10074064" cy="599210"/>
      </dsp:txXfrm>
    </dsp:sp>
    <dsp:sp modelId="{7527874D-214E-46D7-BEEE-BA11509C4D5F}">
      <dsp:nvSpPr>
        <dsp:cNvPr id="0" name=""/>
        <dsp:cNvSpPr/>
      </dsp:nvSpPr>
      <dsp:spPr>
        <a:xfrm>
          <a:off x="0" y="2999582"/>
          <a:ext cx="10709533" cy="5045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9B6986-EFB3-4BAF-B8CE-7628509D888C}">
      <dsp:nvSpPr>
        <dsp:cNvPr id="0" name=""/>
        <dsp:cNvSpPr/>
      </dsp:nvSpPr>
      <dsp:spPr>
        <a:xfrm>
          <a:off x="152640" y="3113117"/>
          <a:ext cx="277800" cy="27752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F5603-12BA-47C2-8C3D-9CB75736E325}">
      <dsp:nvSpPr>
        <dsp:cNvPr id="0" name=""/>
        <dsp:cNvSpPr/>
      </dsp:nvSpPr>
      <dsp:spPr>
        <a:xfrm>
          <a:off x="583082" y="2999582"/>
          <a:ext cx="100740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Develop funding roadmap</a:t>
          </a:r>
          <a:endParaRPr lang="en-US" sz="1800" kern="1200" dirty="0"/>
        </a:p>
      </dsp:txBody>
      <dsp:txXfrm>
        <a:off x="583082" y="2999582"/>
        <a:ext cx="10074064" cy="599210"/>
      </dsp:txXfrm>
    </dsp:sp>
    <dsp:sp modelId="{941EA074-E47F-4C04-859D-6E2FFA59F9A3}">
      <dsp:nvSpPr>
        <dsp:cNvPr id="0" name=""/>
        <dsp:cNvSpPr/>
      </dsp:nvSpPr>
      <dsp:spPr>
        <a:xfrm>
          <a:off x="0" y="3748595"/>
          <a:ext cx="10709533" cy="5045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1CAA-6DA3-4F82-BD55-5636817E0CCB}">
      <dsp:nvSpPr>
        <dsp:cNvPr id="0" name=""/>
        <dsp:cNvSpPr/>
      </dsp:nvSpPr>
      <dsp:spPr>
        <a:xfrm>
          <a:off x="152640" y="3862130"/>
          <a:ext cx="277800" cy="27752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0B378-12A5-47BA-BAF8-413F7B3C0621}">
      <dsp:nvSpPr>
        <dsp:cNvPr id="0" name=""/>
        <dsp:cNvSpPr/>
      </dsp:nvSpPr>
      <dsp:spPr>
        <a:xfrm>
          <a:off x="583082" y="3748595"/>
          <a:ext cx="10074064" cy="599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16" tIns="63416" rIns="63416" bIns="634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Support pursuit of partner funding and submittal of grant applications</a:t>
          </a:r>
          <a:endParaRPr lang="en-US" sz="1800" kern="1200" dirty="0"/>
        </a:p>
      </dsp:txBody>
      <dsp:txXfrm>
        <a:off x="583082" y="3748595"/>
        <a:ext cx="10074064" cy="5992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E376D-D56B-491B-B89D-D0733AFE8CB8}">
      <dsp:nvSpPr>
        <dsp:cNvPr id="0" name=""/>
        <dsp:cNvSpPr/>
      </dsp:nvSpPr>
      <dsp:spPr>
        <a:xfrm>
          <a:off x="0" y="604"/>
          <a:ext cx="10023230" cy="1415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80E56-38F1-4D44-872A-D0AAA6543CAF}">
      <dsp:nvSpPr>
        <dsp:cNvPr id="0" name=""/>
        <dsp:cNvSpPr/>
      </dsp:nvSpPr>
      <dsp:spPr>
        <a:xfrm>
          <a:off x="428206" y="319105"/>
          <a:ext cx="778556" cy="778556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7012D-8E51-4278-96D9-A13F0F693CEC}">
      <dsp:nvSpPr>
        <dsp:cNvPr id="0" name=""/>
        <dsp:cNvSpPr/>
      </dsp:nvSpPr>
      <dsp:spPr>
        <a:xfrm>
          <a:off x="1634969" y="604"/>
          <a:ext cx="4510453" cy="141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3" tIns="149813" rIns="149813" bIns="1498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Cypress Ditch expansion and improvements</a:t>
          </a:r>
          <a:endParaRPr lang="en-US" sz="2500" kern="1200"/>
        </a:p>
      </dsp:txBody>
      <dsp:txXfrm>
        <a:off x="1634969" y="604"/>
        <a:ext cx="4510453" cy="1415558"/>
      </dsp:txXfrm>
    </dsp:sp>
    <dsp:sp modelId="{19FA31C9-2B07-4CE3-A5B6-272ADF93096B}">
      <dsp:nvSpPr>
        <dsp:cNvPr id="0" name=""/>
        <dsp:cNvSpPr/>
      </dsp:nvSpPr>
      <dsp:spPr>
        <a:xfrm>
          <a:off x="6145423" y="604"/>
          <a:ext cx="3877806" cy="141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3" tIns="149813" rIns="149813" bIns="1498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Includes widening, lowering of the HCFCD channel</a:t>
          </a:r>
        </a:p>
      </dsp:txBody>
      <dsp:txXfrm>
        <a:off x="6145423" y="604"/>
        <a:ext cx="3877806" cy="1415558"/>
      </dsp:txXfrm>
    </dsp:sp>
    <dsp:sp modelId="{46B01201-CFFB-4258-9C7C-B452FA8A8D07}">
      <dsp:nvSpPr>
        <dsp:cNvPr id="0" name=""/>
        <dsp:cNvSpPr/>
      </dsp:nvSpPr>
      <dsp:spPr>
        <a:xfrm>
          <a:off x="0" y="1770052"/>
          <a:ext cx="10023230" cy="1415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27372-106C-44ED-98DD-211D68263504}">
      <dsp:nvSpPr>
        <dsp:cNvPr id="0" name=""/>
        <dsp:cNvSpPr/>
      </dsp:nvSpPr>
      <dsp:spPr>
        <a:xfrm>
          <a:off x="428206" y="2088553"/>
          <a:ext cx="778556" cy="778556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7EA8-008D-4900-ABA1-3D65B3243CC4}">
      <dsp:nvSpPr>
        <dsp:cNvPr id="0" name=""/>
        <dsp:cNvSpPr/>
      </dsp:nvSpPr>
      <dsp:spPr>
        <a:xfrm>
          <a:off x="1634969" y="1770052"/>
          <a:ext cx="4510453" cy="141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3" tIns="149813" rIns="149813" bIns="1498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IH-610 storm sewer improvements</a:t>
          </a:r>
          <a:endParaRPr lang="en-US" sz="2500" kern="1200" dirty="0"/>
        </a:p>
      </dsp:txBody>
      <dsp:txXfrm>
        <a:off x="1634969" y="1770052"/>
        <a:ext cx="4510453" cy="1415558"/>
      </dsp:txXfrm>
    </dsp:sp>
    <dsp:sp modelId="{DC232D0B-FEA3-458B-8C0E-62021E497DB7}">
      <dsp:nvSpPr>
        <dsp:cNvPr id="0" name=""/>
        <dsp:cNvSpPr/>
      </dsp:nvSpPr>
      <dsp:spPr>
        <a:xfrm>
          <a:off x="6145423" y="1770052"/>
          <a:ext cx="3877806" cy="141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3" tIns="149813" rIns="149813" bIns="1498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Analyzed multiple configurations to evaluate costs and benefits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Meeting with TxDOT to advance improvements</a:t>
          </a:r>
        </a:p>
      </dsp:txBody>
      <dsp:txXfrm>
        <a:off x="6145423" y="1770052"/>
        <a:ext cx="3877806" cy="1415558"/>
      </dsp:txXfrm>
    </dsp:sp>
    <dsp:sp modelId="{42163DCC-B0D0-40C1-82A9-F79D1020E430}">
      <dsp:nvSpPr>
        <dsp:cNvPr id="0" name=""/>
        <dsp:cNvSpPr/>
      </dsp:nvSpPr>
      <dsp:spPr>
        <a:xfrm>
          <a:off x="0" y="3539500"/>
          <a:ext cx="10023230" cy="14155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14B0A-3F04-4505-99C2-CD25B152ED34}">
      <dsp:nvSpPr>
        <dsp:cNvPr id="0" name=""/>
        <dsp:cNvSpPr/>
      </dsp:nvSpPr>
      <dsp:spPr>
        <a:xfrm>
          <a:off x="428206" y="3858000"/>
          <a:ext cx="778556" cy="778556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11C5-97F7-4DFC-A0A4-C6FC2570AFE9}">
      <dsp:nvSpPr>
        <dsp:cNvPr id="0" name=""/>
        <dsp:cNvSpPr/>
      </dsp:nvSpPr>
      <dsp:spPr>
        <a:xfrm>
          <a:off x="1634969" y="3539500"/>
          <a:ext cx="4510453" cy="141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3" tIns="149813" rIns="149813" bIns="14981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Surface detention for proposed improvements</a:t>
          </a:r>
          <a:endParaRPr lang="en-US" sz="2500" kern="1200" dirty="0"/>
        </a:p>
      </dsp:txBody>
      <dsp:txXfrm>
        <a:off x="1634969" y="3539500"/>
        <a:ext cx="4510453" cy="1415558"/>
      </dsp:txXfrm>
    </dsp:sp>
    <dsp:sp modelId="{09B65AD8-FE35-4543-B6E6-654DCB386DB6}">
      <dsp:nvSpPr>
        <dsp:cNvPr id="0" name=""/>
        <dsp:cNvSpPr/>
      </dsp:nvSpPr>
      <dsp:spPr>
        <a:xfrm>
          <a:off x="6145423" y="3539500"/>
          <a:ext cx="3877806" cy="1415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813" tIns="149813" rIns="149813" bIns="14981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Volume required to support Cypress Ditch improvements and facilitate future improvements</a:t>
          </a:r>
        </a:p>
      </dsp:txBody>
      <dsp:txXfrm>
        <a:off x="6145423" y="3539500"/>
        <a:ext cx="3877806" cy="1415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E376D-D56B-491B-B89D-D0733AFE8CB8}">
      <dsp:nvSpPr>
        <dsp:cNvPr id="0" name=""/>
        <dsp:cNvSpPr/>
      </dsp:nvSpPr>
      <dsp:spPr>
        <a:xfrm>
          <a:off x="0" y="4474"/>
          <a:ext cx="10023230" cy="1041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80E56-38F1-4D44-872A-D0AAA6543CAF}">
      <dsp:nvSpPr>
        <dsp:cNvPr id="0" name=""/>
        <dsp:cNvSpPr/>
      </dsp:nvSpPr>
      <dsp:spPr>
        <a:xfrm>
          <a:off x="315027" y="238792"/>
          <a:ext cx="572777" cy="572777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7012D-8E51-4278-96D9-A13F0F693CEC}">
      <dsp:nvSpPr>
        <dsp:cNvPr id="0" name=""/>
        <dsp:cNvSpPr/>
      </dsp:nvSpPr>
      <dsp:spPr>
        <a:xfrm>
          <a:off x="1202832" y="4474"/>
          <a:ext cx="4510453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Begin final design of Cypress Ditch, Detention Basins</a:t>
          </a:r>
          <a:endParaRPr lang="en-US" sz="2200" kern="1200" dirty="0"/>
        </a:p>
      </dsp:txBody>
      <dsp:txXfrm>
        <a:off x="1202832" y="4474"/>
        <a:ext cx="4510453" cy="1041413"/>
      </dsp:txXfrm>
    </dsp:sp>
    <dsp:sp modelId="{19FA31C9-2B07-4CE3-A5B6-272ADF93096B}">
      <dsp:nvSpPr>
        <dsp:cNvPr id="0" name=""/>
        <dsp:cNvSpPr/>
      </dsp:nvSpPr>
      <dsp:spPr>
        <a:xfrm>
          <a:off x="5713286" y="4474"/>
          <a:ext cx="4308768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preliminary design documents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Track existing grant application, position for additional grant funding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potential partnerships</a:t>
          </a:r>
        </a:p>
      </dsp:txBody>
      <dsp:txXfrm>
        <a:off x="5713286" y="4474"/>
        <a:ext cx="4308768" cy="1041413"/>
      </dsp:txXfrm>
    </dsp:sp>
    <dsp:sp modelId="{46B01201-CFFB-4258-9C7C-B452FA8A8D07}">
      <dsp:nvSpPr>
        <dsp:cNvPr id="0" name=""/>
        <dsp:cNvSpPr/>
      </dsp:nvSpPr>
      <dsp:spPr>
        <a:xfrm>
          <a:off x="0" y="1306241"/>
          <a:ext cx="10023230" cy="1041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27372-106C-44ED-98DD-211D68263504}">
      <dsp:nvSpPr>
        <dsp:cNvPr id="0" name=""/>
        <dsp:cNvSpPr/>
      </dsp:nvSpPr>
      <dsp:spPr>
        <a:xfrm>
          <a:off x="315027" y="1540559"/>
          <a:ext cx="572777" cy="572777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57EA8-008D-4900-ABA1-3D65B3243CC4}">
      <dsp:nvSpPr>
        <dsp:cNvPr id="0" name=""/>
        <dsp:cNvSpPr/>
      </dsp:nvSpPr>
      <dsp:spPr>
        <a:xfrm>
          <a:off x="1202832" y="1306241"/>
          <a:ext cx="4510453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Council decision on wastewater treatment plant plan</a:t>
          </a:r>
        </a:p>
      </dsp:txBody>
      <dsp:txXfrm>
        <a:off x="1202832" y="1306241"/>
        <a:ext cx="4510453" cy="1041413"/>
      </dsp:txXfrm>
    </dsp:sp>
    <dsp:sp modelId="{DC232D0B-FEA3-458B-8C0E-62021E497DB7}">
      <dsp:nvSpPr>
        <dsp:cNvPr id="0" name=""/>
        <dsp:cNvSpPr/>
      </dsp:nvSpPr>
      <dsp:spPr>
        <a:xfrm>
          <a:off x="5713286" y="1306241"/>
          <a:ext cx="4308768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Options considered: construct new WWTP, demolish existing WWTP and transfer wastewater to COH SW WWTP across Beechnut</a:t>
          </a:r>
        </a:p>
      </dsp:txBody>
      <dsp:txXfrm>
        <a:off x="5713286" y="1306241"/>
        <a:ext cx="4308768" cy="1041413"/>
      </dsp:txXfrm>
    </dsp:sp>
    <dsp:sp modelId="{42163DCC-B0D0-40C1-82A9-F79D1020E430}">
      <dsp:nvSpPr>
        <dsp:cNvPr id="0" name=""/>
        <dsp:cNvSpPr/>
      </dsp:nvSpPr>
      <dsp:spPr>
        <a:xfrm>
          <a:off x="0" y="2608008"/>
          <a:ext cx="10023230" cy="1041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14B0A-3F04-4505-99C2-CD25B152ED34}">
      <dsp:nvSpPr>
        <dsp:cNvPr id="0" name=""/>
        <dsp:cNvSpPr/>
      </dsp:nvSpPr>
      <dsp:spPr>
        <a:xfrm>
          <a:off x="315027" y="2842326"/>
          <a:ext cx="572777" cy="572777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3811C5-97F7-4DFC-A0A4-C6FC2570AFE9}">
      <dsp:nvSpPr>
        <dsp:cNvPr id="0" name=""/>
        <dsp:cNvSpPr/>
      </dsp:nvSpPr>
      <dsp:spPr>
        <a:xfrm>
          <a:off x="1202832" y="2608008"/>
          <a:ext cx="4510453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Kick off remaining tasks</a:t>
          </a:r>
          <a:endParaRPr lang="en-US" sz="2200" kern="1200" dirty="0"/>
        </a:p>
      </dsp:txBody>
      <dsp:txXfrm>
        <a:off x="1202832" y="2608008"/>
        <a:ext cx="4510453" cy="1041413"/>
      </dsp:txXfrm>
    </dsp:sp>
    <dsp:sp modelId="{09B65AD8-FE35-4543-B6E6-654DCB386DB6}">
      <dsp:nvSpPr>
        <dsp:cNvPr id="0" name=""/>
        <dsp:cNvSpPr/>
      </dsp:nvSpPr>
      <dsp:spPr>
        <a:xfrm>
          <a:off x="5713286" y="2608008"/>
          <a:ext cx="4308768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Website updates and improvements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North/South Corridor Drainage Study </a:t>
          </a:r>
          <a:br>
            <a:rPr lang="en-US" sz="1400" kern="1200" dirty="0"/>
          </a:br>
          <a:r>
            <a:rPr lang="en-US" sz="1400" kern="1200" dirty="0"/>
            <a:t>(pending grant funding)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Coordinate with TxDOT</a:t>
          </a:r>
        </a:p>
      </dsp:txBody>
      <dsp:txXfrm>
        <a:off x="5713286" y="2608008"/>
        <a:ext cx="4308768" cy="1041413"/>
      </dsp:txXfrm>
    </dsp:sp>
    <dsp:sp modelId="{73049DEC-A616-4B2B-9271-E1DCBA06971B}">
      <dsp:nvSpPr>
        <dsp:cNvPr id="0" name=""/>
        <dsp:cNvSpPr/>
      </dsp:nvSpPr>
      <dsp:spPr>
        <a:xfrm>
          <a:off x="0" y="3909775"/>
          <a:ext cx="10023230" cy="10414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F88C1-DB06-47F2-B2CA-3892B983E6CD}">
      <dsp:nvSpPr>
        <dsp:cNvPr id="0" name=""/>
        <dsp:cNvSpPr/>
      </dsp:nvSpPr>
      <dsp:spPr>
        <a:xfrm>
          <a:off x="315027" y="4144093"/>
          <a:ext cx="572777" cy="572777"/>
        </a:xfrm>
        <a:prstGeom prst="rect">
          <a:avLst/>
        </a:prstGeom>
        <a:noFill/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E9BF0-89A4-4AA1-AE87-7FF1BB4F6092}">
      <dsp:nvSpPr>
        <dsp:cNvPr id="0" name=""/>
        <dsp:cNvSpPr/>
      </dsp:nvSpPr>
      <dsp:spPr>
        <a:xfrm>
          <a:off x="1202832" y="3909775"/>
          <a:ext cx="4510453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baseline="0" dirty="0"/>
            <a:t>Continue to strategize program funding</a:t>
          </a:r>
          <a:endParaRPr lang="en-US" sz="2200" kern="1200" dirty="0"/>
        </a:p>
      </dsp:txBody>
      <dsp:txXfrm>
        <a:off x="1202832" y="3909775"/>
        <a:ext cx="4510453" cy="1041413"/>
      </dsp:txXfrm>
    </dsp:sp>
    <dsp:sp modelId="{80686C45-C37D-41D8-9C90-6B2EE25F39A3}">
      <dsp:nvSpPr>
        <dsp:cNvPr id="0" name=""/>
        <dsp:cNvSpPr/>
      </dsp:nvSpPr>
      <dsp:spPr>
        <a:xfrm>
          <a:off x="5713286" y="3909775"/>
          <a:ext cx="4308768" cy="104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16" tIns="110216" rIns="110216" bIns="11021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Continue to pursue state and federal funding opportunities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Continue to seek partnerships</a:t>
          </a:r>
        </a:p>
      </dsp:txBody>
      <dsp:txXfrm>
        <a:off x="5713286" y="3909775"/>
        <a:ext cx="4308768" cy="1041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7"/>
          </a:xfrm>
          <a:prstGeom prst="rect">
            <a:avLst/>
          </a:prstGeom>
        </p:spPr>
        <p:txBody>
          <a:bodyPr vert="horz" lIns="96658" tIns="48330" rIns="96658" bIns="48330" rtlCol="0"/>
          <a:lstStyle>
            <a:lvl1pPr algn="r">
              <a:defRPr sz="1300"/>
            </a:lvl1pPr>
          </a:lstStyle>
          <a:p>
            <a:fld id="{17DE44F8-53C6-49E8-B001-F25478AD92E9}" type="datetimeFigureOut">
              <a:rPr lang="en-US" smtClean="0"/>
              <a:t>3/25/2025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30" rIns="96658" bIns="4833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8" tIns="48330" rIns="96658" bIns="4833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1726"/>
          </a:xfrm>
          <a:prstGeom prst="rect">
            <a:avLst/>
          </a:prstGeom>
        </p:spPr>
        <p:txBody>
          <a:bodyPr vert="horz" lIns="96658" tIns="48330" rIns="96658" bIns="48330" rtlCol="0" anchor="b"/>
          <a:lstStyle>
            <a:lvl1pPr algn="r">
              <a:defRPr sz="1300"/>
            </a:lvl1pPr>
          </a:lstStyle>
          <a:p>
            <a:fld id="{26E43416-6CA0-4314-BDE6-39E688F785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2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43416-6CA0-4314-BDE6-39E688F785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83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56" indent="-1778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43416-6CA0-4314-BDE6-39E688F785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new schedule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43416-6CA0-4314-BDE6-39E688F785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9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43416-6CA0-4314-BDE6-39E688F785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398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125BE79-D146-40D7-9D47-547FDCACF3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E7DE866F-75D0-2785-4138-985A48355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71" y="42195"/>
            <a:ext cx="923669" cy="6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9616FA51-1A2A-4387-8723-4911FBB5FCD4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213C8850-6741-49DE-A6E4-224DAD84B471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1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3152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0584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28016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62F6A0C-78D8-52A5-4EBD-1814949595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71" y="42195"/>
            <a:ext cx="923669" cy="6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8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CF75C9EC-C63D-40E1-89E4-88524F37DA2F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marL="0" algn="ctr" defTabSz="457200" rtl="0" eaLnBrk="1" latinLnBrk="0" hangingPunct="1"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858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2"/>
            <a:ext cx="4480560" cy="4351337"/>
          </a:xfrm>
        </p:spPr>
        <p:txBody>
          <a:bodyPr>
            <a:norm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2"/>
            <a:ext cx="4480560" cy="4351337"/>
          </a:xfrm>
        </p:spPr>
        <p:txBody>
          <a:bodyPr/>
          <a:lstStyle>
            <a:lvl1pPr marL="182880" indent="-182880" algn="l" defTabSz="914400" rtl="0" eaLnBrk="1" latinLnBrk="0" hangingPunct="1">
              <a:buClrTx/>
              <a:buFont typeface="Arial" panose="020B0604020202020204" pitchFamily="34" charset="0"/>
              <a:buChar char="•"/>
              <a:defRPr lang="en-US" sz="2800" kern="1200" spc="10" baseline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2E28F833-AFA6-46E2-924B-B5AD29801063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60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18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>
            <a:norm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32576" y="1717185"/>
            <a:ext cx="4486656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2800" b="1" kern="1200" spc="10" baseline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 marL="182880" indent="-182880" algn="l" defTabSz="914400" rtl="0" eaLnBrk="1" latinLnBrk="0" hangingPunct="1">
              <a:buClrTx/>
              <a:buFont typeface="Arial" panose="020B0604020202020204" pitchFamily="34" charset="0"/>
              <a:buChar char="•"/>
              <a:defRPr lang="en-US" sz="2800" kern="1200" spc="10" baseline="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Pct val="50000"/>
              <a:buFont typeface="Wingdings" panose="05000000000000000000" pitchFamily="2" charset="2"/>
              <a:buChar char="§"/>
              <a:defRPr lang="en-US" sz="240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966FDD7A-4C0D-4DB5-B1AD-D9C2787170BF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2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FDC05DC8-4C44-48AC-8FE3-A3C3FFDF9059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4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27E0497A-3A07-44A5-889D-C8DD2C65D7FE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6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0" baseline="0"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>
            <a:normAutofit/>
          </a:bodyPr>
          <a:lstStyle>
            <a:lvl1pPr marL="182880" indent="-182880">
              <a:buClrTx/>
              <a:buFont typeface="Arial" panose="020B0604020202020204" pitchFamily="34" charset="0"/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-182880">
              <a:buClrTx/>
              <a:buSzPct val="50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731520" indent="-182880">
              <a:buClrTx/>
              <a:buSzPct val="50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005840" indent="-182880">
              <a:buClrTx/>
              <a:buSzPct val="50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280160" indent="-182880">
              <a:buClrTx/>
              <a:buSzPct val="50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6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26DD0B59-0AA5-4C24-90C0-A15E19ACC32B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rgbClr val="FFFFFF"/>
                </a:solidFill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2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91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10759442" y="998538"/>
            <a:ext cx="1904999" cy="365125"/>
          </a:xfrm>
          <a:prstGeom prst="rect">
            <a:avLst/>
          </a:prstGeom>
        </p:spPr>
        <p:txBody>
          <a:bodyPr/>
          <a:lstStyle/>
          <a:p>
            <a:fld id="{5A4A9065-37C0-4483-928D-D55E148F7A20}" type="datetime1">
              <a:rPr lang="en-US" smtClean="0"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216" y="6400802"/>
            <a:ext cx="3581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Council Priorities and Fiscal Forecast Workshop - June 8,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3200" kern="1200" smtClean="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22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24260" y="0"/>
            <a:ext cx="97536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2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4740" y="6172202"/>
            <a:ext cx="9144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bg2"/>
                </a:solidFill>
              </a:defRPr>
            </a:lvl1pPr>
          </a:lstStyle>
          <a:p>
            <a:fld id="{1125BE79-D146-40D7-9D47-547FDCACF3B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EEADFD6-6ACA-ECCB-1DC1-700EFDAEFC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471" y="42195"/>
            <a:ext cx="923669" cy="65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82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Tx/>
        <a:buSzPct val="80000"/>
        <a:buFont typeface="+mj-lt"/>
        <a:buAutoNum type="arabicPeriod"/>
        <a:defRPr sz="2800" kern="1200" spc="10" baseline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8867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+mj-lt"/>
        <a:buAutoNum type="arabicPeriod"/>
        <a:defRPr sz="2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6299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+mj-lt"/>
        <a:buAutoNum type="alphaLcPeriod"/>
        <a:defRPr sz="24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3731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+mj-lt"/>
        <a:buAutoNum type="arabicPeriod"/>
        <a:defRPr lang="en-US" sz="2800" kern="1200" dirty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61163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+mj-lt"/>
        <a:buAutoNum type="arabicPeriod"/>
        <a:defRPr sz="280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33731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+mj-lt"/>
        <a:buAutoNum type="arabicPeriod"/>
        <a:defRPr lang="en-US" sz="2800" kern="1200" dirty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7pPr>
      <a:lvl8pPr marL="1971400" indent="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None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51435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+mj-lt"/>
        <a:buAutoNum type="arabicPeriod"/>
        <a:defRPr lang="en-US" sz="2800" kern="1200" dirty="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llairedrainageimprovementprogram.org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92579-CF17-43D8-A445-1D674DC3D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937" y="699795"/>
            <a:ext cx="10579498" cy="5427736"/>
          </a:xfrm>
        </p:spPr>
        <p:txBody>
          <a:bodyPr>
            <a:normAutofit/>
          </a:bodyPr>
          <a:lstStyle/>
          <a:p>
            <a:pPr algn="ctr"/>
            <a:br>
              <a:rPr lang="en-US" sz="5000" dirty="0"/>
            </a:br>
            <a:br>
              <a:rPr lang="en-US" sz="5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4000" dirty="0"/>
              <a:t>Flood Hazard Mitigation Task Force #5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Meeting Date: March 25,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FEFD8D-C19E-4B16-AA76-28A74FA6FCE6}"/>
              </a:ext>
            </a:extLst>
          </p:cNvPr>
          <p:cNvSpPr/>
          <p:nvPr/>
        </p:nvSpPr>
        <p:spPr>
          <a:xfrm>
            <a:off x="0" y="0"/>
            <a:ext cx="52993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4961098-25FD-524F-C9B2-FBFB6AD19CEF}"/>
              </a:ext>
            </a:extLst>
          </p:cNvPr>
          <p:cNvSpPr/>
          <p:nvPr/>
        </p:nvSpPr>
        <p:spPr>
          <a:xfrm>
            <a:off x="264968" y="206164"/>
            <a:ext cx="10505440" cy="362222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kumimoji="0" lang="en-US" sz="4500" b="0" i="0" u="none" strike="noStrike" kern="1200" cap="none" spc="-50" normalizeH="0" baseline="0" noProof="0" dirty="0">
                <a:ln>
                  <a:noFill/>
                </a:ln>
                <a:solidFill>
                  <a:srgbClr val="006341"/>
                </a:solidFill>
                <a:effectLst/>
                <a:uLnTx/>
                <a:uFillTx/>
                <a:latin typeface="Century" panose="02040604050505020304" pitchFamily="18" charset="0"/>
                <a:ea typeface="+mj-ea"/>
                <a:cs typeface="+mj-cs"/>
              </a:rPr>
              <a:t>Regional Drainage Improvement Program</a:t>
            </a:r>
          </a:p>
          <a:p>
            <a:pPr algn="ctr"/>
            <a:endParaRPr lang="en-US" sz="1800" dirty="0"/>
          </a:p>
          <a:p>
            <a:pPr algn="ctr"/>
            <a:endParaRPr lang="en-US" dirty="0"/>
          </a:p>
          <a:p>
            <a:pPr algn="ctr"/>
            <a:endParaRPr lang="en-US" sz="1800" dirty="0"/>
          </a:p>
          <a:p>
            <a:pPr algn="ctr"/>
            <a:br>
              <a:rPr lang="en-US" sz="1800" dirty="0"/>
            </a:br>
            <a:r>
              <a:rPr lang="en-US" sz="5000" dirty="0">
                <a:solidFill>
                  <a:schemeClr val="tx1"/>
                </a:solidFill>
                <a:latin typeface="Century" panose="02040604050505020304" pitchFamily="18" charset="0"/>
              </a:rPr>
              <a:t>City of Bellaire</a:t>
            </a:r>
          </a:p>
        </p:txBody>
      </p:sp>
    </p:spTree>
    <p:extLst>
      <p:ext uri="{BB962C8B-B14F-4D97-AF65-F5344CB8AC3E}">
        <p14:creationId xmlns:p14="http://schemas.microsoft.com/office/powerpoint/2010/main" val="124015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A74AE-D517-F69C-7627-80C167783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D2F0DA3B-729C-B828-6E62-1F700CE51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6" t="2517" r="11395" b="2462"/>
          <a:stretch/>
        </p:blipFill>
        <p:spPr>
          <a:xfrm rot="5400000">
            <a:off x="2372274" y="-2024466"/>
            <a:ext cx="6858000" cy="109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5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7943-7CAF-F4B0-7FF0-C1869C85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Grants and External Funding Pursuits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9BBC-458C-8AAF-234B-3F9F4B51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540CB0-CB9E-101A-F9E6-BDB212338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748653"/>
              </p:ext>
            </p:extLst>
          </p:nvPr>
        </p:nvGraphicFramePr>
        <p:xfrm>
          <a:off x="351644" y="1691322"/>
          <a:ext cx="10602868" cy="4248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6711">
                  <a:extLst>
                    <a:ext uri="{9D8B030D-6E8A-4147-A177-3AD203B41FA5}">
                      <a16:colId xmlns:a16="http://schemas.microsoft.com/office/drawing/2014/main" val="2435223380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523970219"/>
                    </a:ext>
                  </a:extLst>
                </a:gridCol>
                <a:gridCol w="5703610">
                  <a:extLst>
                    <a:ext uri="{9D8B030D-6E8A-4147-A177-3AD203B41FA5}">
                      <a16:colId xmlns:a16="http://schemas.microsoft.com/office/drawing/2014/main" val="1069562928"/>
                    </a:ext>
                  </a:extLst>
                </a:gridCol>
              </a:tblGrid>
              <a:tr h="401973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FUNDING SOURCE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APPLICATION DATE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PROJECT FOR FUNDING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44063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CDBG-MIT - </a:t>
                      </a:r>
                      <a:r>
                        <a:rPr lang="en-US" sz="1400" b="0" i="1" dirty="0">
                          <a:effectLst/>
                        </a:rPr>
                        <a:t>submitted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June 7, 2024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Cypress Ditch Central Portion submitted in 2023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892737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sngStrike" dirty="0">
                          <a:effectLst/>
                        </a:rPr>
                        <a:t>DOT Reconnecting Communities and Neighborhoods (RCN) – </a:t>
                      </a:r>
                      <a:r>
                        <a:rPr lang="en-US" sz="1400" b="0" i="1" strike="sngStrike" dirty="0">
                          <a:effectLst/>
                        </a:rPr>
                        <a:t>submitted, not successful</a:t>
                      </a:r>
                      <a:endParaRPr lang="en-US" sz="1400" b="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dirty="0">
                          <a:effectLst/>
                        </a:rPr>
                        <a:t>September 28, 2023</a:t>
                      </a:r>
                      <a:endParaRPr lang="en-US" sz="140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sngStrike" dirty="0">
                          <a:effectLst/>
                        </a:rPr>
                        <a:t>Cypress Slough Trail</a:t>
                      </a:r>
                      <a:endParaRPr lang="en-US" sz="1400" strike="sng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5600082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GLO Resilient Communities Program - </a:t>
                      </a:r>
                      <a:r>
                        <a:rPr lang="en-US" sz="1400" b="0" i="1" dirty="0">
                          <a:effectLst/>
                        </a:rPr>
                        <a:t>submitted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Open to June 2028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Home Elevation Program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0545666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TWDB Flood Mitigation Assistance (FMA) - </a:t>
                      </a:r>
                      <a:r>
                        <a:rPr lang="en-US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8,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Bellaire Flood Risk Mitigation and Resiliency Study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1614648"/>
                  </a:ext>
                </a:extLst>
              </a:tr>
              <a:tr h="401973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HGAC Transportation Improvement Program (TIP) - </a:t>
                      </a:r>
                      <a:r>
                        <a:rPr lang="en-US" sz="1400" b="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submitted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13,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Chimney Rock Corridor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Rice Corridor (includes Terminal St, Leigh St, Saxon St, Glenmont Dr)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Newcastle Corridor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6868062"/>
                  </a:ext>
                </a:extLst>
              </a:tr>
              <a:tr h="32375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TWDB Flood Infrastructure Fund (FIF) – </a:t>
                      </a:r>
                      <a:r>
                        <a:rPr lang="en-US" sz="1400" b="0" i="1" dirty="0">
                          <a:effectLst/>
                        </a:rPr>
                        <a:t>applications in progress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Due April 15,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Chimney Rock Area Drainage Improvements Study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Newcastle/Kilmarnock Drainage Improvements Study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Drainage Asset Management Study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6715875"/>
                  </a:ext>
                </a:extLst>
              </a:tr>
            </a:tbl>
          </a:graphicData>
        </a:graphic>
      </p:graphicFrame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E1839B0B-B13C-627D-D4C2-940D206E04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1328592"/>
              </p:ext>
            </p:extLst>
          </p:nvPr>
        </p:nvGraphicFramePr>
        <p:xfrm>
          <a:off x="351644" y="1383128"/>
          <a:ext cx="10587924" cy="4806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2221">
                  <a:extLst>
                    <a:ext uri="{9D8B030D-6E8A-4147-A177-3AD203B41FA5}">
                      <a16:colId xmlns:a16="http://schemas.microsoft.com/office/drawing/2014/main" val="2435223380"/>
                    </a:ext>
                  </a:extLst>
                </a:gridCol>
                <a:gridCol w="1199428">
                  <a:extLst>
                    <a:ext uri="{9D8B030D-6E8A-4147-A177-3AD203B41FA5}">
                      <a16:colId xmlns:a16="http://schemas.microsoft.com/office/drawing/2014/main" val="523970219"/>
                    </a:ext>
                  </a:extLst>
                </a:gridCol>
                <a:gridCol w="4282982">
                  <a:extLst>
                    <a:ext uri="{9D8B030D-6E8A-4147-A177-3AD203B41FA5}">
                      <a16:colId xmlns:a16="http://schemas.microsoft.com/office/drawing/2014/main" val="1069562928"/>
                    </a:ext>
                  </a:extLst>
                </a:gridCol>
                <a:gridCol w="2643293">
                  <a:extLst>
                    <a:ext uri="{9D8B030D-6E8A-4147-A177-3AD203B41FA5}">
                      <a16:colId xmlns:a16="http://schemas.microsoft.com/office/drawing/2014/main" val="1311911879"/>
                    </a:ext>
                  </a:extLst>
                </a:gridCol>
              </a:tblGrid>
              <a:tr h="401973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FUNDING SOURCE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APPLICATION DATE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</a:rPr>
                        <a:t>PROJECT(S) SUBMITTED FOR FUNDING</a:t>
                      </a:r>
                      <a:endParaRPr lang="en-US" sz="14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44063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</a:rPr>
                        <a:t>CDBG-MIT </a:t>
                      </a:r>
                      <a:endParaRPr lang="en-US" sz="1400" b="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>
                          <a:effectLst/>
                        </a:rPr>
                        <a:t>June 7, 2023</a:t>
                      </a:r>
                      <a:endParaRPr lang="en-US" sz="14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Cypress Ditch Central Portion submitted in 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awarded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4892737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trike="noStrike" dirty="0">
                          <a:effectLst/>
                        </a:rPr>
                        <a:t>DOT Reconnecting Communities and Neighborhoods (RCN)</a:t>
                      </a:r>
                      <a:endParaRPr lang="en-US" sz="1400" b="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>
                          <a:effectLst/>
                        </a:rPr>
                        <a:t>September 28, 2023</a:t>
                      </a:r>
                      <a:endParaRPr lang="en-US" sz="14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>
                          <a:effectLst/>
                        </a:rPr>
                        <a:t>Cypress Slough Trail</a:t>
                      </a:r>
                      <a:endParaRPr lang="en-US" sz="1400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awarded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5600082"/>
                  </a:ext>
                </a:extLst>
              </a:tr>
              <a:tr h="60750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TWDB Flood Mitigation Assistance (FMA)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8,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Bellaire Flood Risk Mitigation and Resiliency Study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Moved to next level of review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1614648"/>
                  </a:ext>
                </a:extLst>
              </a:tr>
              <a:tr h="401973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HGAC Transportation Improvement Program (TIP)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13,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Chimney Rock Corridor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 Rice Corridor Newcastle Corridor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awarded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6868062"/>
                  </a:ext>
                </a:extLst>
              </a:tr>
              <a:tr h="323754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TWDB Flood Infrastructure Fund (FIF)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April 15,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Chimney Rock Area Drainage Improvements Study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Newcastle/Kilmarnock Drainage Improvements Study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Drainage Asset Management Study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Chimney Rock and Newcastle/Kilmarnock ranked 73 in the Prioritization List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6715875"/>
                  </a:ext>
                </a:extLst>
              </a:tr>
              <a:tr h="151236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Project Funding (CPF)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3,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Cypress Ditch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Awarded in 2024 but rescinded in 2025. Will resubmit if available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6791270"/>
                  </a:ext>
                </a:extLst>
              </a:tr>
              <a:tr h="151236">
                <a:tc>
                  <a:txBody>
                    <a:bodyPr/>
                    <a:lstStyle/>
                    <a:p>
                      <a:pPr marL="115888" marR="0" lvl="1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HGAC Water/Wastewater Utility and Flood Mitigation Priority Project Lists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August 14, 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Cypress Ditch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Detention</a:t>
                      </a:r>
                    </a:p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Wastewater Transfer Project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588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Cypress Ditch identified as a Tier 1 (Top Priority)  Regional Priority Project, others as Tier 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8457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106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0CB2-713F-9B63-F1E8-99B0CCC2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65760"/>
            <a:ext cx="10664366" cy="1325562"/>
          </a:xfrm>
        </p:spPr>
        <p:txBody>
          <a:bodyPr anchor="ctr"/>
          <a:lstStyle/>
          <a:p>
            <a:pPr algn="ctr"/>
            <a:r>
              <a:rPr lang="en-US" dirty="0"/>
              <a:t>Next Steps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0A3A68E-F749-2F10-5C23-0052B90A6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01405"/>
              </p:ext>
            </p:extLst>
          </p:nvPr>
        </p:nvGraphicFramePr>
        <p:xfrm>
          <a:off x="606670" y="1691322"/>
          <a:ext cx="10023230" cy="495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9104-58C7-26F1-A44B-E3874922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1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8CB9-2E6F-ECAF-E76B-FB9FCF17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403" y="365759"/>
            <a:ext cx="4440488" cy="10697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Questions?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7F5E9321-8E84-45AC-AD89-51E914F68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448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A700DC-DD5C-4DE0-AC7B-CCBF3E174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239052"/>
            <a:ext cx="5862737" cy="3750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C172B42D-EEBC-38E4-D8A1-2646E6D8E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" r="13703"/>
          <a:stretch/>
        </p:blipFill>
        <p:spPr bwMode="auto">
          <a:xfrm>
            <a:off x="396851" y="404449"/>
            <a:ext cx="5535561" cy="341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Rectangle 1040">
            <a:extLst>
              <a:ext uri="{FF2B5EF4-FFF2-40B4-BE49-F238E27FC236}">
                <a16:creationId xmlns:a16="http://schemas.microsoft.com/office/drawing/2014/main" id="{9F861D4E-31C2-4893-913B-12F1EB82E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7208" y="4154693"/>
            <a:ext cx="2849414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885C2CE-AA72-2CB0-F9D7-3D95BFFAE8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1" b="-2"/>
          <a:stretch/>
        </p:blipFill>
        <p:spPr bwMode="auto">
          <a:xfrm>
            <a:off x="405207" y="4544371"/>
            <a:ext cx="2531442" cy="168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B554A7E-41A3-4DC5-9E04-47E7C156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7489" y="4154694"/>
            <a:ext cx="2848512" cy="24700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E3138888-E224-92D3-6BB2-034AF721AA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9" r="11945" b="2"/>
          <a:stretch/>
        </p:blipFill>
        <p:spPr bwMode="auto">
          <a:xfrm>
            <a:off x="3246587" y="4544371"/>
            <a:ext cx="2849413" cy="173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325E21-E5F1-9834-7E9B-AE1F4550BFF4}"/>
              </a:ext>
            </a:extLst>
          </p:cNvPr>
          <p:cNvSpPr txBox="1"/>
          <p:nvPr/>
        </p:nvSpPr>
        <p:spPr>
          <a:xfrm>
            <a:off x="6355105" y="1435510"/>
            <a:ext cx="4948023" cy="378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Check the program website at </a:t>
            </a:r>
            <a:r>
              <a:rPr lang="en-US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https://bellairedrainageimprovementprogram.org/</a:t>
            </a:r>
            <a:endParaRPr lang="en-US" dirty="0">
              <a:solidFill>
                <a:srgbClr val="FFFFFF"/>
              </a:solidFill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  <a:p>
            <a:pPr indent="-182880" defTabSz="914400"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</a:rPr>
              <a:t>Or email us at </a:t>
            </a:r>
            <a:r>
              <a:rPr lang="en-US" u="sng" dirty="0">
                <a:solidFill>
                  <a:srgbClr val="FFFFFF"/>
                </a:solidFill>
              </a:rPr>
              <a:t>drainage@bellairetx.gov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53677-B3B8-D649-3D05-E1D137FF5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125BE79-D146-40D7-9D47-547FDCACF3BE}" type="slidenum">
              <a:rPr lang="en-US" sz="3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36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EC194A-67AE-9423-A857-D08921BC5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6542" y="3186441"/>
            <a:ext cx="3105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30CB2-713F-9B63-F1E8-99B0CCC2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282" y="3749041"/>
            <a:ext cx="10134678" cy="16357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4800">
                <a:latin typeface="+mj-lt"/>
              </a:rPr>
              <a:t>Public Comment</a:t>
            </a:r>
            <a:br>
              <a:rPr lang="en-US" sz="4800">
                <a:latin typeface="+mj-lt"/>
              </a:rPr>
            </a:br>
            <a:r>
              <a:rPr lang="en-US" sz="4800">
                <a:latin typeface="+mj-lt"/>
              </a:rPr>
              <a:t>Limit to three (3) minutes per speaker</a:t>
            </a:r>
          </a:p>
        </p:txBody>
      </p:sp>
      <p:pic>
        <p:nvPicPr>
          <p:cNvPr id="8" name="Graphic 7" descr="Customer Review">
            <a:extLst>
              <a:ext uri="{FF2B5EF4-FFF2-40B4-BE49-F238E27FC236}">
                <a16:creationId xmlns:a16="http://schemas.microsoft.com/office/drawing/2014/main" id="{C89067FA-9A5E-6089-4715-035F141E3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8915" y="643467"/>
            <a:ext cx="2841413" cy="2841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9104-58C7-26F1-A44B-E3874922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6172200"/>
            <a:ext cx="914400" cy="593725"/>
          </a:xfrm>
        </p:spPr>
        <p:txBody>
          <a:bodyPr vert="horz" lIns="45720" tIns="45720" rIns="4572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125BE79-D146-40D7-9D47-547FDCACF3BE}" type="slidenum">
              <a:rPr lang="en-US" sz="3600" smtClean="0">
                <a:solidFill>
                  <a:schemeClr val="tx1">
                    <a:lumMod val="65000"/>
                  </a:scheme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3600">
              <a:solidFill>
                <a:schemeClr val="tx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7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0CB2-713F-9B63-F1E8-99B0CCC2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65760"/>
            <a:ext cx="10664366" cy="1325562"/>
          </a:xfrm>
        </p:spPr>
        <p:txBody>
          <a:bodyPr anchor="ctr"/>
          <a:lstStyle/>
          <a:p>
            <a:pPr algn="ctr"/>
            <a:r>
              <a:rPr lang="en-US" dirty="0"/>
              <a:t>Agenda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14F837F-12A5-9AD7-D99F-C9B90CBA2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429859"/>
              </p:ext>
            </p:extLst>
          </p:nvPr>
        </p:nvGraphicFramePr>
        <p:xfrm>
          <a:off x="110532" y="1820865"/>
          <a:ext cx="11144208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9104-58C7-26F1-A44B-E3874922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6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C9EF-10A6-22A9-B4C9-0714FCD0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dirty="0"/>
              <a:t>Scope of Work (Ardurra) – High Level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CFED405-DDFF-3564-95CE-FD232F1DC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757072"/>
              </p:ext>
            </p:extLst>
          </p:nvPr>
        </p:nvGraphicFramePr>
        <p:xfrm>
          <a:off x="80387" y="1592834"/>
          <a:ext cx="10709533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FB8DAA-7861-59D1-394E-3AA1B718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81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9986-8A34-743C-93B8-03644E1D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Work Order # 1 Recap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0A6FC-C723-150A-1C77-4C0EBD193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828802"/>
            <a:ext cx="10756489" cy="46634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Developed refinements to Flood Damage Prevention Ordinance/Development Codes</a:t>
            </a:r>
          </a:p>
          <a:p>
            <a:pPr lvl="1"/>
            <a:r>
              <a:rPr lang="en-US" dirty="0"/>
              <a:t>Direct result of public feedback from FHMTF, other citizen boards</a:t>
            </a:r>
          </a:p>
          <a:p>
            <a:r>
              <a:rPr lang="en-US" dirty="0"/>
              <a:t>Developed drainage criteria for future improvement projects</a:t>
            </a:r>
          </a:p>
          <a:p>
            <a:pPr lvl="1"/>
            <a:r>
              <a:rPr lang="en-US" dirty="0"/>
              <a:t>Incorporated feedback from the FHMTF</a:t>
            </a:r>
          </a:p>
          <a:p>
            <a:r>
              <a:rPr lang="en-US" dirty="0"/>
              <a:t>Validated the MDCP recommendations and prepared concept level improvements for Cypress Ditch and IH-610 storm sewers, identified opportunities for regional detention</a:t>
            </a:r>
          </a:p>
          <a:p>
            <a:r>
              <a:rPr lang="en-US" dirty="0"/>
              <a:t>Developed a roadmap for funding recommended projects and submitted applications for funding under CDBG, FMA</a:t>
            </a:r>
          </a:p>
          <a:p>
            <a:r>
              <a:rPr lang="en-US" dirty="0"/>
              <a:t>Identified and coordinated with potential project partners</a:t>
            </a:r>
          </a:p>
          <a:p>
            <a:r>
              <a:rPr lang="en-US" dirty="0"/>
              <a:t>Initiated First Phase projects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8CF58-1A08-344B-A3B9-A9DE0EC0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6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B49B-4742-4FB7-07BC-05DB8C76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Work Order #2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0723A-1862-B39E-6309-39F1F2ED1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300" dirty="0"/>
              <a:t>Completed preliminary engineering for First Phase projects 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Cypress Ditch improvements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Regional detention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300" dirty="0"/>
              <a:t>Coordinated with TxDOT to advance the IH-610 storm sewer improvements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300" dirty="0"/>
              <a:t>Identified, designated specific routes for emergency access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300" dirty="0"/>
              <a:t>Updated funding roadmap to account for new funding opportunities and reflect further project refinement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300" dirty="0"/>
              <a:t>Continued to pursue partner funding opportunities and submit grant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F9B9-3F36-6488-E6C9-C982756F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53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0CB2-713F-9B63-F1E8-99B0CCC2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65760"/>
            <a:ext cx="10664366" cy="1325562"/>
          </a:xfrm>
        </p:spPr>
        <p:txBody>
          <a:bodyPr anchor="ctr"/>
          <a:lstStyle/>
          <a:p>
            <a:pPr algn="ctr"/>
            <a:r>
              <a:rPr lang="en-US" dirty="0"/>
              <a:t>First Phase Projects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0A3A68E-F749-2F10-5C23-0052B90A6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153909"/>
              </p:ext>
            </p:extLst>
          </p:nvPr>
        </p:nvGraphicFramePr>
        <p:xfrm>
          <a:off x="606670" y="1691322"/>
          <a:ext cx="10023230" cy="4955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9104-58C7-26F1-A44B-E3874922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7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0CB2-713F-9B63-F1E8-99B0CCC28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4055"/>
            <a:ext cx="10664366" cy="1325562"/>
          </a:xfrm>
        </p:spPr>
        <p:txBody>
          <a:bodyPr anchor="ctr"/>
          <a:lstStyle/>
          <a:p>
            <a:pPr algn="ctr"/>
            <a:r>
              <a:rPr lang="en-US" dirty="0"/>
              <a:t>Cypress Ditch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F9104-58C7-26F1-A44B-E3874922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5BE79-D146-40D7-9D47-547FDCACF3BE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EBE3C1">
                    <a:lumMod val="60000"/>
                    <a:lumOff val="40000"/>
                  </a:srgbClr>
                </a:solidFill>
                <a:effectLst/>
                <a:uLnTx/>
                <a:uFillTx/>
                <a:latin typeface="FreightSans Pro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BE3C1">
                  <a:lumMod val="60000"/>
                  <a:lumOff val="40000"/>
                </a:srgbClr>
              </a:solidFill>
              <a:effectLst/>
              <a:uLnTx/>
              <a:uFillTx/>
              <a:latin typeface="FreightSans Pro Book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ECC8E4-DCB2-7AB6-0546-502D2500A817}"/>
              </a:ext>
            </a:extLst>
          </p:cNvPr>
          <p:cNvSpPr/>
          <p:nvPr/>
        </p:nvSpPr>
        <p:spPr>
          <a:xfrm>
            <a:off x="40679" y="1807292"/>
            <a:ext cx="11089438" cy="2037479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Forms the foundation of future infrastructure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Optimize channel capacity by maximizing width and depth within existing right of 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Coordinate with potential improvements to IH-610, other City systems, and regional detention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004D58D3-79E6-3897-21A5-DA43AEA25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69" y="4025620"/>
            <a:ext cx="5016764" cy="245705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F3364-A1CD-AED4-D757-C756A8AED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33" y="4025620"/>
            <a:ext cx="5694284" cy="227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8F134-2093-6EF7-D240-54F3E26B9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CBDB-67BC-9E05-9B02-B1E4BC2C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46" y="34055"/>
            <a:ext cx="10664366" cy="1325562"/>
          </a:xfrm>
        </p:spPr>
        <p:txBody>
          <a:bodyPr anchor="ctr"/>
          <a:lstStyle/>
          <a:p>
            <a:pPr algn="ctr"/>
            <a:r>
              <a:rPr lang="en-US" dirty="0"/>
              <a:t>Detention Basins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838DE-BA8B-FA5E-528D-7E006A197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5BE79-D146-40D7-9D47-547FDCACF3BE}" type="slidenum"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EBE3C1">
                    <a:lumMod val="60000"/>
                    <a:lumOff val="40000"/>
                  </a:srgbClr>
                </a:solidFill>
                <a:effectLst/>
                <a:uLnTx/>
                <a:uFillTx/>
                <a:latin typeface="FreightSans Pro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BE3C1">
                  <a:lumMod val="60000"/>
                  <a:lumOff val="40000"/>
                </a:srgbClr>
              </a:solidFill>
              <a:effectLst/>
              <a:uLnTx/>
              <a:uFillTx/>
              <a:latin typeface="FreightSans Pro Book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91B5562-BA0C-C5FB-9E64-DDF22F7EAA8B}"/>
              </a:ext>
            </a:extLst>
          </p:cNvPr>
          <p:cNvSpPr/>
          <p:nvPr/>
        </p:nvSpPr>
        <p:spPr>
          <a:xfrm>
            <a:off x="40679" y="1807292"/>
            <a:ext cx="11089438" cy="132556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volume to mitigate the improvements to Cypress Ditch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Maximize available volume across the selected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Potential future opportunities to incorporate, integrate recreational amenities</a:t>
            </a:r>
          </a:p>
        </p:txBody>
      </p:sp>
    </p:spTree>
    <p:extLst>
      <p:ext uri="{BB962C8B-B14F-4D97-AF65-F5344CB8AC3E}">
        <p14:creationId xmlns:p14="http://schemas.microsoft.com/office/powerpoint/2010/main" val="359446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D3F1B-D818-8BB8-A95D-0070499D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5BE79-D146-40D7-9D47-547FDCACF3B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70A24F1B-25F0-58E5-2FFE-34F137A4F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96" b="41637"/>
          <a:stretch/>
        </p:blipFill>
        <p:spPr>
          <a:xfrm rot="5400000">
            <a:off x="2853928" y="-378996"/>
            <a:ext cx="6484144" cy="76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8832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Custom 10">
      <a:dk1>
        <a:sysClr val="windowText" lastClr="000000"/>
      </a:dk1>
      <a:lt1>
        <a:srgbClr val="006341"/>
      </a:lt1>
      <a:dk2>
        <a:srgbClr val="EBE3C1"/>
      </a:dk2>
      <a:lt2>
        <a:srgbClr val="006341"/>
      </a:lt2>
      <a:accent1>
        <a:srgbClr val="EBE3C1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 Fonts">
      <a:majorFont>
        <a:latin typeface="Athelas Rg"/>
        <a:ea typeface=""/>
        <a:cs typeface=""/>
      </a:majorFont>
      <a:minorFont>
        <a:latin typeface="FreightSans Pro Book"/>
        <a:ea typeface="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6245aedd-5885-477a-8f11-be142cb8a8b0">true</HideFromDelve>
    <_ip_UnifiedCompliancePolicyUIAction xmlns="http://schemas.microsoft.com/sharepoint/v3" xsi:nil="true"/>
    <date xmlns="6245aedd-5885-477a-8f11-be142cb8a8b0" xsi:nil="true"/>
    <TaxCatchAll xmlns="8ba4a9cb-b4ce-48e3-aa27-c17da14fbc72" xsi:nil="true"/>
    <_ip_UnifiedCompliancePolicyProperties xmlns="http://schemas.microsoft.com/sharepoint/v3" xsi:nil="true"/>
    <num xmlns="6245aedd-5885-477a-8f11-be142cb8a8b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3ECD90BE5694EA34555A5061FDD00" ma:contentTypeVersion="23" ma:contentTypeDescription="Create a new document." ma:contentTypeScope="" ma:versionID="4cf3b4c7fe94685dd718c8d1ff904452">
  <xsd:schema xmlns:xsd="http://www.w3.org/2001/XMLSchema" xmlns:xs="http://www.w3.org/2001/XMLSchema" xmlns:p="http://schemas.microsoft.com/office/2006/metadata/properties" xmlns:ns1="http://schemas.microsoft.com/sharepoint/v3" xmlns:ns2="6245aedd-5885-477a-8f11-be142cb8a8b0" xmlns:ns3="8ba4a9cb-b4ce-48e3-aa27-c17da14fbc72" targetNamespace="http://schemas.microsoft.com/office/2006/metadata/properties" ma:root="true" ma:fieldsID="dba8877bac265b4564e9ae13a36a378c" ns1:_="" ns2:_="" ns3:_="">
    <xsd:import namespace="http://schemas.microsoft.com/sharepoint/v3"/>
    <xsd:import namespace="6245aedd-5885-477a-8f11-be142cb8a8b0"/>
    <xsd:import namespace="8ba4a9cb-b4ce-48e3-aa27-c17da14fbc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HideFromDelv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num" minOccurs="0"/>
                <xsd:element ref="ns2:MediaLengthInSeconds" minOccurs="0"/>
                <xsd:element ref="ns3:TaxCatchAll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5aedd-5885-477a-8f11-be142cb8a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HideFromDelve" ma:index="18" nillable="true" ma:displayName="HideFromDelve" ma:default="1" ma:format="Dropdown" ma:internalName="HideFromDelve">
      <xsd:simpleType>
        <xsd:restriction base="dms:Boolea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" ma:index="23" nillable="true" ma:displayName="num" ma:format="Dropdown" ma:internalName="num" ma:percentage="FALSE">
      <xsd:simpleType>
        <xsd:restriction base="dms:Number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e" ma:index="27" nillable="true" ma:displayName="date" ma:format="DateOnly" ma:internalName="date">
      <xsd:simpleType>
        <xsd:restriction base="dms:DateTim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4a9cb-b4ce-48e3-aa27-c17da14fbc7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69eb6a9b-8116-42c5-b33f-562b76eba067}" ma:internalName="TaxCatchAll" ma:showField="CatchAllData" ma:web="8ba4a9cb-b4ce-48e3-aa27-c17da14fbc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AC5D36-1C95-4AD2-A8E3-E70BB1CAA7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54FB90-C5E6-4561-8D06-093B8124767A}">
  <ds:schemaRefs>
    <ds:schemaRef ds:uri="http://schemas.microsoft.com/office/2006/metadata/properties"/>
    <ds:schemaRef ds:uri="http://schemas.microsoft.com/office/infopath/2007/PartnerControls"/>
    <ds:schemaRef ds:uri="6245aedd-5885-477a-8f11-be142cb8a8b0"/>
    <ds:schemaRef ds:uri="http://schemas.microsoft.com/sharepoint/v3"/>
    <ds:schemaRef ds:uri="8ba4a9cb-b4ce-48e3-aa27-c17da14fbc72"/>
  </ds:schemaRefs>
</ds:datastoreItem>
</file>

<file path=customXml/itemProps3.xml><?xml version="1.0" encoding="utf-8"?>
<ds:datastoreItem xmlns:ds="http://schemas.openxmlformats.org/officeDocument/2006/customXml" ds:itemID="{789DBBE1-B933-4922-82B4-8B4F6BC52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45aedd-5885-477a-8f11-be142cb8a8b0"/>
    <ds:schemaRef ds:uri="8ba4a9cb-b4ce-48e3-aa27-c17da14fb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Bellaire Drainage Scope Development PER_060122</Template>
  <TotalTime>11133</TotalTime>
  <Words>900</Words>
  <Application>Microsoft Office PowerPoint</Application>
  <PresentationFormat>Widescreen</PresentationFormat>
  <Paragraphs>155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Athelas Rg</vt:lpstr>
      <vt:lpstr>Calibri</vt:lpstr>
      <vt:lpstr>Calibri Light</vt:lpstr>
      <vt:lpstr>Century</vt:lpstr>
      <vt:lpstr>FreightSans Pro Book</vt:lpstr>
      <vt:lpstr>Wingdings</vt:lpstr>
      <vt:lpstr>Wingdings 2</vt:lpstr>
      <vt:lpstr>View</vt:lpstr>
      <vt:lpstr>     Flood Hazard Mitigation Task Force #5  Meeting Date: March 25, 2025</vt:lpstr>
      <vt:lpstr>Agenda</vt:lpstr>
      <vt:lpstr>Scope of Work (Ardurra) – High Level</vt:lpstr>
      <vt:lpstr>Work Order # 1 Recap </vt:lpstr>
      <vt:lpstr>Work Order #2 Recap</vt:lpstr>
      <vt:lpstr>First Phase Projects</vt:lpstr>
      <vt:lpstr>Cypress Ditch Improvements</vt:lpstr>
      <vt:lpstr>Detention Basins</vt:lpstr>
      <vt:lpstr>PowerPoint Presentation</vt:lpstr>
      <vt:lpstr>PowerPoint Presentation</vt:lpstr>
      <vt:lpstr>Grants and External Funding Pursuits</vt:lpstr>
      <vt:lpstr>Next Steps</vt:lpstr>
      <vt:lpstr>Questions?</vt:lpstr>
      <vt:lpstr>Public Comment Limit to three (3) minutes per speaker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Manager Report</dc:title>
  <dc:creator>Raquel Porras</dc:creator>
  <cp:lastModifiedBy>Adam Eaton</cp:lastModifiedBy>
  <cp:revision>119</cp:revision>
  <cp:lastPrinted>2023-04-11T21:27:03Z</cp:lastPrinted>
  <dcterms:created xsi:type="dcterms:W3CDTF">2019-08-19T21:30:01Z</dcterms:created>
  <dcterms:modified xsi:type="dcterms:W3CDTF">2025-03-25T16:46:34Z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0x010100AD23ECD90BE5694EA34555A5061FDD00</vt:lpwstr>
  </property>
</Properties>
</file>